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4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60" r:id="rId1"/>
  </p:sldMasterIdLst>
  <p:notesMasterIdLst>
    <p:notesMasterId r:id="rId58"/>
  </p:notesMasterIdLst>
  <p:handoutMasterIdLst>
    <p:handoutMasterId r:id="rId59"/>
  </p:handoutMasterIdLst>
  <p:sldIdLst>
    <p:sldId id="285" r:id="rId2"/>
    <p:sldId id="422" r:id="rId3"/>
    <p:sldId id="423" r:id="rId4"/>
    <p:sldId id="426" r:id="rId5"/>
    <p:sldId id="427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388" r:id="rId14"/>
    <p:sldId id="389" r:id="rId15"/>
    <p:sldId id="390" r:id="rId16"/>
    <p:sldId id="391" r:id="rId17"/>
    <p:sldId id="392" r:id="rId18"/>
    <p:sldId id="393" r:id="rId19"/>
    <p:sldId id="394" r:id="rId20"/>
    <p:sldId id="395" r:id="rId21"/>
    <p:sldId id="373" r:id="rId22"/>
    <p:sldId id="374" r:id="rId23"/>
    <p:sldId id="411" r:id="rId24"/>
    <p:sldId id="396" r:id="rId25"/>
    <p:sldId id="397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412" r:id="rId36"/>
    <p:sldId id="413" r:id="rId37"/>
    <p:sldId id="304" r:id="rId38"/>
    <p:sldId id="305" r:id="rId39"/>
    <p:sldId id="306" r:id="rId40"/>
    <p:sldId id="307" r:id="rId41"/>
    <p:sldId id="299" r:id="rId42"/>
    <p:sldId id="300" r:id="rId43"/>
    <p:sldId id="301" r:id="rId44"/>
    <p:sldId id="302" r:id="rId45"/>
    <p:sldId id="303" r:id="rId46"/>
    <p:sldId id="363" r:id="rId47"/>
    <p:sldId id="364" r:id="rId48"/>
    <p:sldId id="361" r:id="rId49"/>
    <p:sldId id="362" r:id="rId50"/>
    <p:sldId id="410" r:id="rId51"/>
    <p:sldId id="418" r:id="rId52"/>
    <p:sldId id="419" r:id="rId53"/>
    <p:sldId id="420" r:id="rId54"/>
    <p:sldId id="421" r:id="rId55"/>
    <p:sldId id="366" r:id="rId56"/>
    <p:sldId id="416" r:id="rId57"/>
  </p:sldIdLst>
  <p:sldSz cx="9144000" cy="6858000" type="screen4x3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aomi_Raynor" initials="N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41D"/>
    <a:srgbClr val="03AEEE"/>
    <a:srgbClr val="0397D6"/>
    <a:srgbClr val="F582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93" autoAdjust="0"/>
    <p:restoredTop sz="94660"/>
  </p:normalViewPr>
  <p:slideViewPr>
    <p:cSldViewPr snapToGrid="0">
      <p:cViewPr>
        <p:scale>
          <a:sx n="90" d="100"/>
          <a:sy n="90" d="100"/>
        </p:scale>
        <p:origin x="633" y="6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-1908" y="-84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9CB3B0-CA8E-43F2-99A7-D338260F635C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8464869-C8E6-47B8-B521-94B79BE745C8}">
      <dgm:prSet/>
      <dgm:spPr/>
      <dgm:t>
        <a:bodyPr/>
        <a:lstStyle/>
        <a:p>
          <a:r>
            <a:rPr lang="en-GB"/>
            <a:t>APPEARANCE AND BEHAVIOUR</a:t>
          </a:r>
          <a:endParaRPr lang="en-US"/>
        </a:p>
      </dgm:t>
    </dgm:pt>
    <dgm:pt modelId="{A1D8D3AD-E403-48D1-877F-16F4B7307D04}" type="parTrans" cxnId="{18D7ABB4-E2B2-41B6-89C4-6A4D7755B228}">
      <dgm:prSet/>
      <dgm:spPr/>
      <dgm:t>
        <a:bodyPr/>
        <a:lstStyle/>
        <a:p>
          <a:endParaRPr lang="en-US"/>
        </a:p>
      </dgm:t>
    </dgm:pt>
    <dgm:pt modelId="{5D6FEF10-7930-4685-A239-5D7F15787EB9}" type="sibTrans" cxnId="{18D7ABB4-E2B2-41B6-89C4-6A4D7755B228}">
      <dgm:prSet/>
      <dgm:spPr/>
      <dgm:t>
        <a:bodyPr/>
        <a:lstStyle/>
        <a:p>
          <a:endParaRPr lang="en-US"/>
        </a:p>
      </dgm:t>
    </dgm:pt>
    <dgm:pt modelId="{A0D0D888-F7FD-4E12-B63A-72104A7134A0}">
      <dgm:prSet/>
      <dgm:spPr/>
      <dgm:t>
        <a:bodyPr/>
        <a:lstStyle/>
        <a:p>
          <a:r>
            <a:rPr lang="en-GB"/>
            <a:t>SEXUAL</a:t>
          </a:r>
          <a:endParaRPr lang="en-US"/>
        </a:p>
      </dgm:t>
    </dgm:pt>
    <dgm:pt modelId="{C94C2A67-C76A-4BD5-9503-7173D97CEAFC}" type="parTrans" cxnId="{2752B863-F420-469D-8CED-00C2B89095A0}">
      <dgm:prSet/>
      <dgm:spPr/>
      <dgm:t>
        <a:bodyPr/>
        <a:lstStyle/>
        <a:p>
          <a:endParaRPr lang="en-US"/>
        </a:p>
      </dgm:t>
    </dgm:pt>
    <dgm:pt modelId="{2389129C-9857-4112-8274-D4660F0D59B8}" type="sibTrans" cxnId="{2752B863-F420-469D-8CED-00C2B89095A0}">
      <dgm:prSet/>
      <dgm:spPr/>
      <dgm:t>
        <a:bodyPr/>
        <a:lstStyle/>
        <a:p>
          <a:endParaRPr lang="en-US"/>
        </a:p>
      </dgm:t>
    </dgm:pt>
    <dgm:pt modelId="{545ABAAA-EE51-4F43-AB97-DDC4195BAFBB}">
      <dgm:prSet/>
      <dgm:spPr/>
      <dgm:t>
        <a:bodyPr/>
        <a:lstStyle/>
        <a:p>
          <a:r>
            <a:rPr lang="en-GB"/>
            <a:t>RELATIONSHIPS</a:t>
          </a:r>
          <a:endParaRPr lang="en-US"/>
        </a:p>
      </dgm:t>
    </dgm:pt>
    <dgm:pt modelId="{1A5A69F0-EE26-4EF9-8050-AB66BB2B8BF3}" type="parTrans" cxnId="{5189D1EA-8D8F-4C74-A0F3-58D87F5B8085}">
      <dgm:prSet/>
      <dgm:spPr/>
      <dgm:t>
        <a:bodyPr/>
        <a:lstStyle/>
        <a:p>
          <a:endParaRPr lang="en-US"/>
        </a:p>
      </dgm:t>
    </dgm:pt>
    <dgm:pt modelId="{C8E5D9BD-F90B-436F-9F3F-EAD71A3D0C3A}" type="sibTrans" cxnId="{5189D1EA-8D8F-4C74-A0F3-58D87F5B8085}">
      <dgm:prSet/>
      <dgm:spPr/>
      <dgm:t>
        <a:bodyPr/>
        <a:lstStyle/>
        <a:p>
          <a:endParaRPr lang="en-US"/>
        </a:p>
      </dgm:t>
    </dgm:pt>
    <dgm:pt modelId="{42742D9A-B74D-41F5-AD54-2458A9CC3941}">
      <dgm:prSet/>
      <dgm:spPr/>
      <dgm:t>
        <a:bodyPr/>
        <a:lstStyle/>
        <a:p>
          <a:r>
            <a:rPr lang="en-GB" dirty="0"/>
            <a:t>MISSING / HOMELESSNESS</a:t>
          </a:r>
          <a:endParaRPr lang="en-US" dirty="0"/>
        </a:p>
      </dgm:t>
    </dgm:pt>
    <dgm:pt modelId="{9F5A4E6F-F6AB-4132-B4E2-05A7F6072FCD}" type="parTrans" cxnId="{3659D049-500C-462A-9DB3-5ACC99A7B5D0}">
      <dgm:prSet/>
      <dgm:spPr/>
      <dgm:t>
        <a:bodyPr/>
        <a:lstStyle/>
        <a:p>
          <a:endParaRPr lang="en-US"/>
        </a:p>
      </dgm:t>
    </dgm:pt>
    <dgm:pt modelId="{69B77BC3-CFDB-4988-91A2-324A5DD20897}" type="sibTrans" cxnId="{3659D049-500C-462A-9DB3-5ACC99A7B5D0}">
      <dgm:prSet/>
      <dgm:spPr/>
      <dgm:t>
        <a:bodyPr/>
        <a:lstStyle/>
        <a:p>
          <a:endParaRPr lang="en-US"/>
        </a:p>
      </dgm:t>
    </dgm:pt>
    <dgm:pt modelId="{A3685277-C834-4E88-8DF4-65BA645707D3}">
      <dgm:prSet/>
      <dgm:spPr/>
      <dgm:t>
        <a:bodyPr/>
        <a:lstStyle/>
        <a:p>
          <a:r>
            <a:rPr lang="en-GB"/>
            <a:t>FINANCIAL</a:t>
          </a:r>
          <a:endParaRPr lang="en-US"/>
        </a:p>
      </dgm:t>
    </dgm:pt>
    <dgm:pt modelId="{00A27CBE-E7E7-4A32-80CF-D01256F07F0A}" type="parTrans" cxnId="{5FD72A27-256D-4DB6-B673-15766258D06A}">
      <dgm:prSet/>
      <dgm:spPr/>
      <dgm:t>
        <a:bodyPr/>
        <a:lstStyle/>
        <a:p>
          <a:endParaRPr lang="en-US"/>
        </a:p>
      </dgm:t>
    </dgm:pt>
    <dgm:pt modelId="{877EFA68-71D9-4216-91ED-776BBDA599D0}" type="sibTrans" cxnId="{5FD72A27-256D-4DB6-B673-15766258D06A}">
      <dgm:prSet/>
      <dgm:spPr/>
      <dgm:t>
        <a:bodyPr/>
        <a:lstStyle/>
        <a:p>
          <a:endParaRPr lang="en-US"/>
        </a:p>
      </dgm:t>
    </dgm:pt>
    <dgm:pt modelId="{DE37D7B3-2D4B-744A-B3CC-D6308381567B}" type="pres">
      <dgm:prSet presAssocID="{049CB3B0-CA8E-43F2-99A7-D338260F635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C91183F8-8278-E140-8A3F-3F458DF1AE33}" type="pres">
      <dgm:prSet presAssocID="{C8464869-C8E6-47B8-B521-94B79BE745C8}" presName="thickLine" presStyleLbl="alignNode1" presStyleIdx="0" presStyleCnt="5"/>
      <dgm:spPr/>
    </dgm:pt>
    <dgm:pt modelId="{9684FFC4-4F85-714B-A081-A1F40335E847}" type="pres">
      <dgm:prSet presAssocID="{C8464869-C8E6-47B8-B521-94B79BE745C8}" presName="horz1" presStyleCnt="0"/>
      <dgm:spPr/>
    </dgm:pt>
    <dgm:pt modelId="{C593BA40-ACA2-1642-98A7-39912871F6CC}" type="pres">
      <dgm:prSet presAssocID="{C8464869-C8E6-47B8-B521-94B79BE745C8}" presName="tx1" presStyleLbl="revTx" presStyleIdx="0" presStyleCnt="5"/>
      <dgm:spPr/>
      <dgm:t>
        <a:bodyPr/>
        <a:lstStyle/>
        <a:p>
          <a:endParaRPr lang="en-GB"/>
        </a:p>
      </dgm:t>
    </dgm:pt>
    <dgm:pt modelId="{B25084D9-A3F6-9B4F-AD4C-708FF26AA3DE}" type="pres">
      <dgm:prSet presAssocID="{C8464869-C8E6-47B8-B521-94B79BE745C8}" presName="vert1" presStyleCnt="0"/>
      <dgm:spPr/>
    </dgm:pt>
    <dgm:pt modelId="{75D5B7B2-5E23-C34B-B54C-9FFE0D62B179}" type="pres">
      <dgm:prSet presAssocID="{A0D0D888-F7FD-4E12-B63A-72104A7134A0}" presName="thickLine" presStyleLbl="alignNode1" presStyleIdx="1" presStyleCnt="5"/>
      <dgm:spPr/>
    </dgm:pt>
    <dgm:pt modelId="{EF39BFC9-E1D3-5043-8CAD-2EC52033B3A4}" type="pres">
      <dgm:prSet presAssocID="{A0D0D888-F7FD-4E12-B63A-72104A7134A0}" presName="horz1" presStyleCnt="0"/>
      <dgm:spPr/>
    </dgm:pt>
    <dgm:pt modelId="{A51D0619-06D2-2D40-B6A3-87AE5F17D495}" type="pres">
      <dgm:prSet presAssocID="{A0D0D888-F7FD-4E12-B63A-72104A7134A0}" presName="tx1" presStyleLbl="revTx" presStyleIdx="1" presStyleCnt="5"/>
      <dgm:spPr/>
      <dgm:t>
        <a:bodyPr/>
        <a:lstStyle/>
        <a:p>
          <a:endParaRPr lang="en-GB"/>
        </a:p>
      </dgm:t>
    </dgm:pt>
    <dgm:pt modelId="{840F665D-A77E-5848-9728-41004A2E0D50}" type="pres">
      <dgm:prSet presAssocID="{A0D0D888-F7FD-4E12-B63A-72104A7134A0}" presName="vert1" presStyleCnt="0"/>
      <dgm:spPr/>
    </dgm:pt>
    <dgm:pt modelId="{13BD580C-B49B-4D44-9986-84535A7C2CC1}" type="pres">
      <dgm:prSet presAssocID="{545ABAAA-EE51-4F43-AB97-DDC4195BAFBB}" presName="thickLine" presStyleLbl="alignNode1" presStyleIdx="2" presStyleCnt="5"/>
      <dgm:spPr/>
    </dgm:pt>
    <dgm:pt modelId="{F2B06BAA-A5B3-D54B-9497-ACF74AB818DF}" type="pres">
      <dgm:prSet presAssocID="{545ABAAA-EE51-4F43-AB97-DDC4195BAFBB}" presName="horz1" presStyleCnt="0"/>
      <dgm:spPr/>
    </dgm:pt>
    <dgm:pt modelId="{7539C130-13E1-6C4F-A0AA-DB547004F74D}" type="pres">
      <dgm:prSet presAssocID="{545ABAAA-EE51-4F43-AB97-DDC4195BAFBB}" presName="tx1" presStyleLbl="revTx" presStyleIdx="2" presStyleCnt="5"/>
      <dgm:spPr/>
      <dgm:t>
        <a:bodyPr/>
        <a:lstStyle/>
        <a:p>
          <a:endParaRPr lang="en-GB"/>
        </a:p>
      </dgm:t>
    </dgm:pt>
    <dgm:pt modelId="{16C9F897-5336-C14F-90B1-1AAB9C400A87}" type="pres">
      <dgm:prSet presAssocID="{545ABAAA-EE51-4F43-AB97-DDC4195BAFBB}" presName="vert1" presStyleCnt="0"/>
      <dgm:spPr/>
    </dgm:pt>
    <dgm:pt modelId="{E6363774-DD63-D444-96A0-699338085FB7}" type="pres">
      <dgm:prSet presAssocID="{42742D9A-B74D-41F5-AD54-2458A9CC3941}" presName="thickLine" presStyleLbl="alignNode1" presStyleIdx="3" presStyleCnt="5"/>
      <dgm:spPr/>
    </dgm:pt>
    <dgm:pt modelId="{6C923EA1-00FF-E54B-AC37-5DF90A5DCD7E}" type="pres">
      <dgm:prSet presAssocID="{42742D9A-B74D-41F5-AD54-2458A9CC3941}" presName="horz1" presStyleCnt="0"/>
      <dgm:spPr/>
    </dgm:pt>
    <dgm:pt modelId="{3D0B5A4A-1D01-FF45-8C88-E488DA142F3C}" type="pres">
      <dgm:prSet presAssocID="{42742D9A-B74D-41F5-AD54-2458A9CC3941}" presName="tx1" presStyleLbl="revTx" presStyleIdx="3" presStyleCnt="5"/>
      <dgm:spPr/>
      <dgm:t>
        <a:bodyPr/>
        <a:lstStyle/>
        <a:p>
          <a:endParaRPr lang="en-GB"/>
        </a:p>
      </dgm:t>
    </dgm:pt>
    <dgm:pt modelId="{4644B588-5F42-6446-A9AC-7DDED09080B2}" type="pres">
      <dgm:prSet presAssocID="{42742D9A-B74D-41F5-AD54-2458A9CC3941}" presName="vert1" presStyleCnt="0"/>
      <dgm:spPr/>
    </dgm:pt>
    <dgm:pt modelId="{76498FBE-9CA2-0B45-B976-03C071A770BD}" type="pres">
      <dgm:prSet presAssocID="{A3685277-C834-4E88-8DF4-65BA645707D3}" presName="thickLine" presStyleLbl="alignNode1" presStyleIdx="4" presStyleCnt="5"/>
      <dgm:spPr/>
    </dgm:pt>
    <dgm:pt modelId="{278D55BC-456A-2E42-91FD-79D4D8973A6E}" type="pres">
      <dgm:prSet presAssocID="{A3685277-C834-4E88-8DF4-65BA645707D3}" presName="horz1" presStyleCnt="0"/>
      <dgm:spPr/>
    </dgm:pt>
    <dgm:pt modelId="{2C437727-ABCB-C84F-83A9-669B1C2F6546}" type="pres">
      <dgm:prSet presAssocID="{A3685277-C834-4E88-8DF4-65BA645707D3}" presName="tx1" presStyleLbl="revTx" presStyleIdx="4" presStyleCnt="5"/>
      <dgm:spPr/>
      <dgm:t>
        <a:bodyPr/>
        <a:lstStyle/>
        <a:p>
          <a:endParaRPr lang="en-GB"/>
        </a:p>
      </dgm:t>
    </dgm:pt>
    <dgm:pt modelId="{695834E1-02FD-C147-8CF3-53052680A980}" type="pres">
      <dgm:prSet presAssocID="{A3685277-C834-4E88-8DF4-65BA645707D3}" presName="vert1" presStyleCnt="0"/>
      <dgm:spPr/>
    </dgm:pt>
  </dgm:ptLst>
  <dgm:cxnLst>
    <dgm:cxn modelId="{3FBDB8CB-28EC-F948-A1B6-581CA0E9BA18}" type="presOf" srcId="{A3685277-C834-4E88-8DF4-65BA645707D3}" destId="{2C437727-ABCB-C84F-83A9-669B1C2F6546}" srcOrd="0" destOrd="0" presId="urn:microsoft.com/office/officeart/2008/layout/LinedList"/>
    <dgm:cxn modelId="{2752B863-F420-469D-8CED-00C2B89095A0}" srcId="{049CB3B0-CA8E-43F2-99A7-D338260F635C}" destId="{A0D0D888-F7FD-4E12-B63A-72104A7134A0}" srcOrd="1" destOrd="0" parTransId="{C94C2A67-C76A-4BD5-9503-7173D97CEAFC}" sibTransId="{2389129C-9857-4112-8274-D4660F0D59B8}"/>
    <dgm:cxn modelId="{70A60276-4088-624F-A6CE-D93EEEDC971C}" type="presOf" srcId="{42742D9A-B74D-41F5-AD54-2458A9CC3941}" destId="{3D0B5A4A-1D01-FF45-8C88-E488DA142F3C}" srcOrd="0" destOrd="0" presId="urn:microsoft.com/office/officeart/2008/layout/LinedList"/>
    <dgm:cxn modelId="{3659D049-500C-462A-9DB3-5ACC99A7B5D0}" srcId="{049CB3B0-CA8E-43F2-99A7-D338260F635C}" destId="{42742D9A-B74D-41F5-AD54-2458A9CC3941}" srcOrd="3" destOrd="0" parTransId="{9F5A4E6F-F6AB-4132-B4E2-05A7F6072FCD}" sibTransId="{69B77BC3-CFDB-4988-91A2-324A5DD20897}"/>
    <dgm:cxn modelId="{5FD72A27-256D-4DB6-B673-15766258D06A}" srcId="{049CB3B0-CA8E-43F2-99A7-D338260F635C}" destId="{A3685277-C834-4E88-8DF4-65BA645707D3}" srcOrd="4" destOrd="0" parTransId="{00A27CBE-E7E7-4A32-80CF-D01256F07F0A}" sibTransId="{877EFA68-71D9-4216-91ED-776BBDA599D0}"/>
    <dgm:cxn modelId="{5189D1EA-8D8F-4C74-A0F3-58D87F5B8085}" srcId="{049CB3B0-CA8E-43F2-99A7-D338260F635C}" destId="{545ABAAA-EE51-4F43-AB97-DDC4195BAFBB}" srcOrd="2" destOrd="0" parTransId="{1A5A69F0-EE26-4EF9-8050-AB66BB2B8BF3}" sibTransId="{C8E5D9BD-F90B-436F-9F3F-EAD71A3D0C3A}"/>
    <dgm:cxn modelId="{DE0F535D-0596-6E48-AE45-4AADF57F0387}" type="presOf" srcId="{C8464869-C8E6-47B8-B521-94B79BE745C8}" destId="{C593BA40-ACA2-1642-98A7-39912871F6CC}" srcOrd="0" destOrd="0" presId="urn:microsoft.com/office/officeart/2008/layout/LinedList"/>
    <dgm:cxn modelId="{BE851ED4-7304-1A42-9F80-8F3BA5EC3218}" type="presOf" srcId="{545ABAAA-EE51-4F43-AB97-DDC4195BAFBB}" destId="{7539C130-13E1-6C4F-A0AA-DB547004F74D}" srcOrd="0" destOrd="0" presId="urn:microsoft.com/office/officeart/2008/layout/LinedList"/>
    <dgm:cxn modelId="{10598139-D762-2049-9704-B66ED7314453}" type="presOf" srcId="{049CB3B0-CA8E-43F2-99A7-D338260F635C}" destId="{DE37D7B3-2D4B-744A-B3CC-D6308381567B}" srcOrd="0" destOrd="0" presId="urn:microsoft.com/office/officeart/2008/layout/LinedList"/>
    <dgm:cxn modelId="{18D7ABB4-E2B2-41B6-89C4-6A4D7755B228}" srcId="{049CB3B0-CA8E-43F2-99A7-D338260F635C}" destId="{C8464869-C8E6-47B8-B521-94B79BE745C8}" srcOrd="0" destOrd="0" parTransId="{A1D8D3AD-E403-48D1-877F-16F4B7307D04}" sibTransId="{5D6FEF10-7930-4685-A239-5D7F15787EB9}"/>
    <dgm:cxn modelId="{C87FA85D-863E-EF4C-8E87-B02845014260}" type="presOf" srcId="{A0D0D888-F7FD-4E12-B63A-72104A7134A0}" destId="{A51D0619-06D2-2D40-B6A3-87AE5F17D495}" srcOrd="0" destOrd="0" presId="urn:microsoft.com/office/officeart/2008/layout/LinedList"/>
    <dgm:cxn modelId="{2327B8EF-2372-4E4C-858A-DDEB8DD4B551}" type="presParOf" srcId="{DE37D7B3-2D4B-744A-B3CC-D6308381567B}" destId="{C91183F8-8278-E140-8A3F-3F458DF1AE33}" srcOrd="0" destOrd="0" presId="urn:microsoft.com/office/officeart/2008/layout/LinedList"/>
    <dgm:cxn modelId="{39347463-3693-6240-9FDC-7D14586F1401}" type="presParOf" srcId="{DE37D7B3-2D4B-744A-B3CC-D6308381567B}" destId="{9684FFC4-4F85-714B-A081-A1F40335E847}" srcOrd="1" destOrd="0" presId="urn:microsoft.com/office/officeart/2008/layout/LinedList"/>
    <dgm:cxn modelId="{21C7B760-FE8C-BD4D-A03F-2FCEFB44A728}" type="presParOf" srcId="{9684FFC4-4F85-714B-A081-A1F40335E847}" destId="{C593BA40-ACA2-1642-98A7-39912871F6CC}" srcOrd="0" destOrd="0" presId="urn:microsoft.com/office/officeart/2008/layout/LinedList"/>
    <dgm:cxn modelId="{400DD1A3-5247-C544-8046-4D618552FAB3}" type="presParOf" srcId="{9684FFC4-4F85-714B-A081-A1F40335E847}" destId="{B25084D9-A3F6-9B4F-AD4C-708FF26AA3DE}" srcOrd="1" destOrd="0" presId="urn:microsoft.com/office/officeart/2008/layout/LinedList"/>
    <dgm:cxn modelId="{54A5D8A3-267E-5145-867A-755CB86DE4E3}" type="presParOf" srcId="{DE37D7B3-2D4B-744A-B3CC-D6308381567B}" destId="{75D5B7B2-5E23-C34B-B54C-9FFE0D62B179}" srcOrd="2" destOrd="0" presId="urn:microsoft.com/office/officeart/2008/layout/LinedList"/>
    <dgm:cxn modelId="{10A43B52-120C-F249-947E-2109A1D1FAF8}" type="presParOf" srcId="{DE37D7B3-2D4B-744A-B3CC-D6308381567B}" destId="{EF39BFC9-E1D3-5043-8CAD-2EC52033B3A4}" srcOrd="3" destOrd="0" presId="urn:microsoft.com/office/officeart/2008/layout/LinedList"/>
    <dgm:cxn modelId="{9877F720-DC76-6E48-964C-9B1816CFC5FA}" type="presParOf" srcId="{EF39BFC9-E1D3-5043-8CAD-2EC52033B3A4}" destId="{A51D0619-06D2-2D40-B6A3-87AE5F17D495}" srcOrd="0" destOrd="0" presId="urn:microsoft.com/office/officeart/2008/layout/LinedList"/>
    <dgm:cxn modelId="{23DA65F6-16CF-2848-8A15-2490652536B3}" type="presParOf" srcId="{EF39BFC9-E1D3-5043-8CAD-2EC52033B3A4}" destId="{840F665D-A77E-5848-9728-41004A2E0D50}" srcOrd="1" destOrd="0" presId="urn:microsoft.com/office/officeart/2008/layout/LinedList"/>
    <dgm:cxn modelId="{B3B1BA50-F36F-E74C-9693-2A18F386B6B2}" type="presParOf" srcId="{DE37D7B3-2D4B-744A-B3CC-D6308381567B}" destId="{13BD580C-B49B-4D44-9986-84535A7C2CC1}" srcOrd="4" destOrd="0" presId="urn:microsoft.com/office/officeart/2008/layout/LinedList"/>
    <dgm:cxn modelId="{AE765F4B-90E0-FC47-A142-91BF59748082}" type="presParOf" srcId="{DE37D7B3-2D4B-744A-B3CC-D6308381567B}" destId="{F2B06BAA-A5B3-D54B-9497-ACF74AB818DF}" srcOrd="5" destOrd="0" presId="urn:microsoft.com/office/officeart/2008/layout/LinedList"/>
    <dgm:cxn modelId="{01BE2575-DB02-6A4C-BF4A-3C300E724D5C}" type="presParOf" srcId="{F2B06BAA-A5B3-D54B-9497-ACF74AB818DF}" destId="{7539C130-13E1-6C4F-A0AA-DB547004F74D}" srcOrd="0" destOrd="0" presId="urn:microsoft.com/office/officeart/2008/layout/LinedList"/>
    <dgm:cxn modelId="{E8AFFB2E-FEA9-C54F-A518-4F5522BAB4A0}" type="presParOf" srcId="{F2B06BAA-A5B3-D54B-9497-ACF74AB818DF}" destId="{16C9F897-5336-C14F-90B1-1AAB9C400A87}" srcOrd="1" destOrd="0" presId="urn:microsoft.com/office/officeart/2008/layout/LinedList"/>
    <dgm:cxn modelId="{F70CE4D5-109E-B845-B093-BFC56C677388}" type="presParOf" srcId="{DE37D7B3-2D4B-744A-B3CC-D6308381567B}" destId="{E6363774-DD63-D444-96A0-699338085FB7}" srcOrd="6" destOrd="0" presId="urn:microsoft.com/office/officeart/2008/layout/LinedList"/>
    <dgm:cxn modelId="{169798CE-C64C-554F-973E-34B8952564AC}" type="presParOf" srcId="{DE37D7B3-2D4B-744A-B3CC-D6308381567B}" destId="{6C923EA1-00FF-E54B-AC37-5DF90A5DCD7E}" srcOrd="7" destOrd="0" presId="urn:microsoft.com/office/officeart/2008/layout/LinedList"/>
    <dgm:cxn modelId="{FC8F6308-7338-C04F-8E64-68653D40438D}" type="presParOf" srcId="{6C923EA1-00FF-E54B-AC37-5DF90A5DCD7E}" destId="{3D0B5A4A-1D01-FF45-8C88-E488DA142F3C}" srcOrd="0" destOrd="0" presId="urn:microsoft.com/office/officeart/2008/layout/LinedList"/>
    <dgm:cxn modelId="{1DC86BD4-23B2-564F-8464-D499646E67D2}" type="presParOf" srcId="{6C923EA1-00FF-E54B-AC37-5DF90A5DCD7E}" destId="{4644B588-5F42-6446-A9AC-7DDED09080B2}" srcOrd="1" destOrd="0" presId="urn:microsoft.com/office/officeart/2008/layout/LinedList"/>
    <dgm:cxn modelId="{817E7C31-7A88-354F-8D1B-CFC1526E25DB}" type="presParOf" srcId="{DE37D7B3-2D4B-744A-B3CC-D6308381567B}" destId="{76498FBE-9CA2-0B45-B976-03C071A770BD}" srcOrd="8" destOrd="0" presId="urn:microsoft.com/office/officeart/2008/layout/LinedList"/>
    <dgm:cxn modelId="{95E50354-49C5-8E48-A0EC-811A2B47EAAF}" type="presParOf" srcId="{DE37D7B3-2D4B-744A-B3CC-D6308381567B}" destId="{278D55BC-456A-2E42-91FD-79D4D8973A6E}" srcOrd="9" destOrd="0" presId="urn:microsoft.com/office/officeart/2008/layout/LinedList"/>
    <dgm:cxn modelId="{6E184C6C-CC85-4B43-BBB7-FEA4AA90FBED}" type="presParOf" srcId="{278D55BC-456A-2E42-91FD-79D4D8973A6E}" destId="{2C437727-ABCB-C84F-83A9-669B1C2F6546}" srcOrd="0" destOrd="0" presId="urn:microsoft.com/office/officeart/2008/layout/LinedList"/>
    <dgm:cxn modelId="{ADD6F1AB-7808-964A-8EE0-260F72066EFB}" type="presParOf" srcId="{278D55BC-456A-2E42-91FD-79D4D8973A6E}" destId="{695834E1-02FD-C147-8CF3-53052680A98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25B9FA-2650-4468-A45B-8E301BB4E6BA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920F024-CDAE-49BF-9294-BAA086F535D7}">
      <dgm:prSet/>
      <dgm:spPr/>
      <dgm:t>
        <a:bodyPr/>
        <a:lstStyle/>
        <a:p>
          <a:r>
            <a:rPr lang="en-GB"/>
            <a:t>Physical symptoms (Bruising suggestive of physical or sexual abuse)</a:t>
          </a:r>
          <a:endParaRPr lang="en-US"/>
        </a:p>
      </dgm:t>
    </dgm:pt>
    <dgm:pt modelId="{08BA3A63-2A27-4CE8-B1F3-36A08F429ADA}" type="parTrans" cxnId="{CCB7F504-4A35-4AAD-9655-931F54929D53}">
      <dgm:prSet/>
      <dgm:spPr/>
      <dgm:t>
        <a:bodyPr/>
        <a:lstStyle/>
        <a:p>
          <a:endParaRPr lang="en-US"/>
        </a:p>
      </dgm:t>
    </dgm:pt>
    <dgm:pt modelId="{069B85A5-F734-427E-8393-C270D7E7C7FD}" type="sibTrans" cxnId="{CCB7F504-4A35-4AAD-9655-931F54929D53}">
      <dgm:prSet/>
      <dgm:spPr/>
      <dgm:t>
        <a:bodyPr/>
        <a:lstStyle/>
        <a:p>
          <a:endParaRPr lang="en-US"/>
        </a:p>
      </dgm:t>
    </dgm:pt>
    <dgm:pt modelId="{967EA2B5-2CE9-4E9E-9411-66AF578FC6F4}">
      <dgm:prSet/>
      <dgm:spPr/>
      <dgm:t>
        <a:bodyPr/>
        <a:lstStyle/>
        <a:p>
          <a:r>
            <a:rPr lang="en-GB"/>
            <a:t>Evidence of drug, alcohol or substance misuse</a:t>
          </a:r>
          <a:endParaRPr lang="en-US"/>
        </a:p>
      </dgm:t>
    </dgm:pt>
    <dgm:pt modelId="{740F5E67-A642-4E1C-9103-6D09FE68510C}" type="parTrans" cxnId="{8756CCB8-7089-4266-9B39-E770ED98236D}">
      <dgm:prSet/>
      <dgm:spPr/>
      <dgm:t>
        <a:bodyPr/>
        <a:lstStyle/>
        <a:p>
          <a:endParaRPr lang="en-US"/>
        </a:p>
      </dgm:t>
    </dgm:pt>
    <dgm:pt modelId="{4CDC0DCD-A75D-4D4F-928E-1D6B5913B9F0}" type="sibTrans" cxnId="{8756CCB8-7089-4266-9B39-E770ED98236D}">
      <dgm:prSet/>
      <dgm:spPr/>
      <dgm:t>
        <a:bodyPr/>
        <a:lstStyle/>
        <a:p>
          <a:endParaRPr lang="en-US"/>
        </a:p>
      </dgm:t>
    </dgm:pt>
    <dgm:pt modelId="{B0E745F7-0C6B-4A84-85A0-ECD33C28F169}">
      <dgm:prSet/>
      <dgm:spPr/>
      <dgm:t>
        <a:bodyPr/>
        <a:lstStyle/>
        <a:p>
          <a:r>
            <a:rPr lang="en-GB"/>
            <a:t>Volatile behaviour/mood swings/use of abusive language</a:t>
          </a:r>
          <a:endParaRPr lang="en-US"/>
        </a:p>
      </dgm:t>
    </dgm:pt>
    <dgm:pt modelId="{B20AFDE8-8B6E-4019-BEF4-EA6E1F7AE8EE}" type="parTrans" cxnId="{85FFFE8B-33F3-4110-BC8F-3CA0F4317267}">
      <dgm:prSet/>
      <dgm:spPr/>
      <dgm:t>
        <a:bodyPr/>
        <a:lstStyle/>
        <a:p>
          <a:endParaRPr lang="en-US"/>
        </a:p>
      </dgm:t>
    </dgm:pt>
    <dgm:pt modelId="{9B085196-4B83-4F01-8B70-34C86D6F791A}" type="sibTrans" cxnId="{85FFFE8B-33F3-4110-BC8F-3CA0F4317267}">
      <dgm:prSet/>
      <dgm:spPr/>
      <dgm:t>
        <a:bodyPr/>
        <a:lstStyle/>
        <a:p>
          <a:endParaRPr lang="en-US"/>
        </a:p>
      </dgm:t>
    </dgm:pt>
    <dgm:pt modelId="{D81CE0BE-B976-48E9-BA0D-BD9E9CE25F54}">
      <dgm:prSet/>
      <dgm:spPr/>
      <dgm:t>
        <a:bodyPr/>
        <a:lstStyle/>
        <a:p>
          <a:r>
            <a:rPr lang="en-GB"/>
            <a:t>Truancy/disengagement with education or change in performance in school</a:t>
          </a:r>
          <a:endParaRPr lang="en-US"/>
        </a:p>
      </dgm:t>
    </dgm:pt>
    <dgm:pt modelId="{403B0171-50A4-4C2F-A73B-C244A4CE9EDA}" type="parTrans" cxnId="{828898FF-E09C-4368-91DB-C6773B65A98D}">
      <dgm:prSet/>
      <dgm:spPr/>
      <dgm:t>
        <a:bodyPr/>
        <a:lstStyle/>
        <a:p>
          <a:endParaRPr lang="en-US"/>
        </a:p>
      </dgm:t>
    </dgm:pt>
    <dgm:pt modelId="{7A55117B-E077-4946-9DFE-E88C97D21E2A}" type="sibTrans" cxnId="{828898FF-E09C-4368-91DB-C6773B65A98D}">
      <dgm:prSet/>
      <dgm:spPr/>
      <dgm:t>
        <a:bodyPr/>
        <a:lstStyle/>
        <a:p>
          <a:endParaRPr lang="en-US"/>
        </a:p>
      </dgm:t>
    </dgm:pt>
    <dgm:pt modelId="{F5D03A10-7B43-4EE4-B879-BC3E79C62093}">
      <dgm:prSet/>
      <dgm:spPr/>
      <dgm:t>
        <a:bodyPr/>
        <a:lstStyle/>
        <a:p>
          <a:r>
            <a:rPr lang="en-GB"/>
            <a:t>Low self-image, low self-esteem, self-harming behaviour</a:t>
          </a:r>
          <a:endParaRPr lang="en-US"/>
        </a:p>
      </dgm:t>
    </dgm:pt>
    <dgm:pt modelId="{0CE003DA-5CA9-4F8F-AB01-C703908EB9A1}" type="parTrans" cxnId="{067B6C75-A14F-469C-B055-09B06BD09D05}">
      <dgm:prSet/>
      <dgm:spPr/>
      <dgm:t>
        <a:bodyPr/>
        <a:lstStyle/>
        <a:p>
          <a:endParaRPr lang="en-US"/>
        </a:p>
      </dgm:t>
    </dgm:pt>
    <dgm:pt modelId="{FB07A172-2606-4A96-883C-A212B7BBC2D0}" type="sibTrans" cxnId="{067B6C75-A14F-469C-B055-09B06BD09D05}">
      <dgm:prSet/>
      <dgm:spPr/>
      <dgm:t>
        <a:bodyPr/>
        <a:lstStyle/>
        <a:p>
          <a:endParaRPr lang="en-US"/>
        </a:p>
      </dgm:t>
    </dgm:pt>
    <dgm:pt modelId="{879CBBB1-A2D1-4C1A-9691-39DCAF5DD299}">
      <dgm:prSet/>
      <dgm:spPr/>
      <dgm:t>
        <a:bodyPr/>
        <a:lstStyle/>
        <a:p>
          <a:r>
            <a:rPr lang="en-GB"/>
            <a:t>Physical aggression towards others</a:t>
          </a:r>
          <a:endParaRPr lang="en-US"/>
        </a:p>
      </dgm:t>
    </dgm:pt>
    <dgm:pt modelId="{786B4EBA-FDA1-4FF6-91C7-730CC7C34D74}" type="parTrans" cxnId="{9E6C72F1-994F-496E-9F4E-05C66EB4F3AF}">
      <dgm:prSet/>
      <dgm:spPr/>
      <dgm:t>
        <a:bodyPr/>
        <a:lstStyle/>
        <a:p>
          <a:endParaRPr lang="en-US"/>
        </a:p>
      </dgm:t>
    </dgm:pt>
    <dgm:pt modelId="{B3B7BDE6-220C-4684-8657-150977A1B81B}" type="sibTrans" cxnId="{9E6C72F1-994F-496E-9F4E-05C66EB4F3AF}">
      <dgm:prSet/>
      <dgm:spPr/>
      <dgm:t>
        <a:bodyPr/>
        <a:lstStyle/>
        <a:p>
          <a:endParaRPr lang="en-US"/>
        </a:p>
      </dgm:t>
    </dgm:pt>
    <dgm:pt modelId="{A2948B44-E213-4CF6-B2D4-FCC65FD9FE1F}">
      <dgm:prSet/>
      <dgm:spPr/>
      <dgm:t>
        <a:bodyPr/>
        <a:lstStyle/>
        <a:p>
          <a:r>
            <a:rPr lang="en-GB"/>
            <a:t>Change in appearance/always tired</a:t>
          </a:r>
          <a:endParaRPr lang="en-US"/>
        </a:p>
      </dgm:t>
    </dgm:pt>
    <dgm:pt modelId="{E01F7F51-839E-429E-9E74-A5781266E24D}" type="parTrans" cxnId="{98C55723-E610-4D48-93EF-8A3D2A970B7A}">
      <dgm:prSet/>
      <dgm:spPr/>
      <dgm:t>
        <a:bodyPr/>
        <a:lstStyle/>
        <a:p>
          <a:endParaRPr lang="en-US"/>
        </a:p>
      </dgm:t>
    </dgm:pt>
    <dgm:pt modelId="{C583FA47-EE7C-4C99-8840-50D524BC7DBE}" type="sibTrans" cxnId="{98C55723-E610-4D48-93EF-8A3D2A970B7A}">
      <dgm:prSet/>
      <dgm:spPr/>
      <dgm:t>
        <a:bodyPr/>
        <a:lstStyle/>
        <a:p>
          <a:endParaRPr lang="en-US"/>
        </a:p>
      </dgm:t>
    </dgm:pt>
    <dgm:pt modelId="{7820A5E4-2E8E-324B-A234-67778D013CB6}" type="pres">
      <dgm:prSet presAssocID="{BA25B9FA-2650-4468-A45B-8E301BB4E6B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AC02DE50-66FB-EF4E-AAA1-8E22B19EB8A3}" type="pres">
      <dgm:prSet presAssocID="{3920F024-CDAE-49BF-9294-BAA086F535D7}" presName="thickLine" presStyleLbl="alignNode1" presStyleIdx="0" presStyleCnt="7"/>
      <dgm:spPr/>
    </dgm:pt>
    <dgm:pt modelId="{AC40A2D0-053B-524C-A386-7C04A99D8AF5}" type="pres">
      <dgm:prSet presAssocID="{3920F024-CDAE-49BF-9294-BAA086F535D7}" presName="horz1" presStyleCnt="0"/>
      <dgm:spPr/>
    </dgm:pt>
    <dgm:pt modelId="{5C2022EA-E030-184B-B1A5-3C083CC4F493}" type="pres">
      <dgm:prSet presAssocID="{3920F024-CDAE-49BF-9294-BAA086F535D7}" presName="tx1" presStyleLbl="revTx" presStyleIdx="0" presStyleCnt="7"/>
      <dgm:spPr/>
      <dgm:t>
        <a:bodyPr/>
        <a:lstStyle/>
        <a:p>
          <a:endParaRPr lang="en-GB"/>
        </a:p>
      </dgm:t>
    </dgm:pt>
    <dgm:pt modelId="{04C44555-DA41-7448-8427-810A20844B26}" type="pres">
      <dgm:prSet presAssocID="{3920F024-CDAE-49BF-9294-BAA086F535D7}" presName="vert1" presStyleCnt="0"/>
      <dgm:spPr/>
    </dgm:pt>
    <dgm:pt modelId="{40940EBC-13AB-9E49-9905-A450D91FE511}" type="pres">
      <dgm:prSet presAssocID="{967EA2B5-2CE9-4E9E-9411-66AF578FC6F4}" presName="thickLine" presStyleLbl="alignNode1" presStyleIdx="1" presStyleCnt="7"/>
      <dgm:spPr/>
    </dgm:pt>
    <dgm:pt modelId="{D0AC2595-E8DB-CA41-80DE-8E13DB5CC630}" type="pres">
      <dgm:prSet presAssocID="{967EA2B5-2CE9-4E9E-9411-66AF578FC6F4}" presName="horz1" presStyleCnt="0"/>
      <dgm:spPr/>
    </dgm:pt>
    <dgm:pt modelId="{7C8523E2-4A54-3048-8AA7-FE504BB5620C}" type="pres">
      <dgm:prSet presAssocID="{967EA2B5-2CE9-4E9E-9411-66AF578FC6F4}" presName="tx1" presStyleLbl="revTx" presStyleIdx="1" presStyleCnt="7"/>
      <dgm:spPr/>
      <dgm:t>
        <a:bodyPr/>
        <a:lstStyle/>
        <a:p>
          <a:endParaRPr lang="en-GB"/>
        </a:p>
      </dgm:t>
    </dgm:pt>
    <dgm:pt modelId="{2DAE38BF-2548-7743-B950-EB770F43DB63}" type="pres">
      <dgm:prSet presAssocID="{967EA2B5-2CE9-4E9E-9411-66AF578FC6F4}" presName="vert1" presStyleCnt="0"/>
      <dgm:spPr/>
    </dgm:pt>
    <dgm:pt modelId="{B5B3CE20-5348-6A4D-A524-A72D5A34A9F1}" type="pres">
      <dgm:prSet presAssocID="{B0E745F7-0C6B-4A84-85A0-ECD33C28F169}" presName="thickLine" presStyleLbl="alignNode1" presStyleIdx="2" presStyleCnt="7"/>
      <dgm:spPr/>
    </dgm:pt>
    <dgm:pt modelId="{32F14136-3A7A-994C-9029-68240F768119}" type="pres">
      <dgm:prSet presAssocID="{B0E745F7-0C6B-4A84-85A0-ECD33C28F169}" presName="horz1" presStyleCnt="0"/>
      <dgm:spPr/>
    </dgm:pt>
    <dgm:pt modelId="{5700DE09-8E76-0749-B131-0C20CDDDA233}" type="pres">
      <dgm:prSet presAssocID="{B0E745F7-0C6B-4A84-85A0-ECD33C28F169}" presName="tx1" presStyleLbl="revTx" presStyleIdx="2" presStyleCnt="7"/>
      <dgm:spPr/>
      <dgm:t>
        <a:bodyPr/>
        <a:lstStyle/>
        <a:p>
          <a:endParaRPr lang="en-GB"/>
        </a:p>
      </dgm:t>
    </dgm:pt>
    <dgm:pt modelId="{39B92CA8-3D1B-2244-8B53-41C895880DD0}" type="pres">
      <dgm:prSet presAssocID="{B0E745F7-0C6B-4A84-85A0-ECD33C28F169}" presName="vert1" presStyleCnt="0"/>
      <dgm:spPr/>
    </dgm:pt>
    <dgm:pt modelId="{EF8E5EEB-D7A0-DE40-9A45-07DF59207D2B}" type="pres">
      <dgm:prSet presAssocID="{D81CE0BE-B976-48E9-BA0D-BD9E9CE25F54}" presName="thickLine" presStyleLbl="alignNode1" presStyleIdx="3" presStyleCnt="7"/>
      <dgm:spPr/>
    </dgm:pt>
    <dgm:pt modelId="{AE0BF5D6-0CBE-6244-B3E7-0065932BFAF0}" type="pres">
      <dgm:prSet presAssocID="{D81CE0BE-B976-48E9-BA0D-BD9E9CE25F54}" presName="horz1" presStyleCnt="0"/>
      <dgm:spPr/>
    </dgm:pt>
    <dgm:pt modelId="{44251CFB-B1A9-CE4D-A4B3-91743D81C69A}" type="pres">
      <dgm:prSet presAssocID="{D81CE0BE-B976-48E9-BA0D-BD9E9CE25F54}" presName="tx1" presStyleLbl="revTx" presStyleIdx="3" presStyleCnt="7"/>
      <dgm:spPr/>
      <dgm:t>
        <a:bodyPr/>
        <a:lstStyle/>
        <a:p>
          <a:endParaRPr lang="en-GB"/>
        </a:p>
      </dgm:t>
    </dgm:pt>
    <dgm:pt modelId="{4B724A8A-CDA2-9C43-A6D7-2395F1BF5CE2}" type="pres">
      <dgm:prSet presAssocID="{D81CE0BE-B976-48E9-BA0D-BD9E9CE25F54}" presName="vert1" presStyleCnt="0"/>
      <dgm:spPr/>
    </dgm:pt>
    <dgm:pt modelId="{F5674BE9-4BEA-A446-8A72-CF6A4E2946E9}" type="pres">
      <dgm:prSet presAssocID="{F5D03A10-7B43-4EE4-B879-BC3E79C62093}" presName="thickLine" presStyleLbl="alignNode1" presStyleIdx="4" presStyleCnt="7"/>
      <dgm:spPr/>
    </dgm:pt>
    <dgm:pt modelId="{737CF2FB-C863-FA40-ABA0-70750D740C1C}" type="pres">
      <dgm:prSet presAssocID="{F5D03A10-7B43-4EE4-B879-BC3E79C62093}" presName="horz1" presStyleCnt="0"/>
      <dgm:spPr/>
    </dgm:pt>
    <dgm:pt modelId="{B8E6AE65-860E-8142-BB88-AF947F22E4FD}" type="pres">
      <dgm:prSet presAssocID="{F5D03A10-7B43-4EE4-B879-BC3E79C62093}" presName="tx1" presStyleLbl="revTx" presStyleIdx="4" presStyleCnt="7"/>
      <dgm:spPr/>
      <dgm:t>
        <a:bodyPr/>
        <a:lstStyle/>
        <a:p>
          <a:endParaRPr lang="en-GB"/>
        </a:p>
      </dgm:t>
    </dgm:pt>
    <dgm:pt modelId="{3A7F785E-A0A0-BE46-8301-CA722C4D064E}" type="pres">
      <dgm:prSet presAssocID="{F5D03A10-7B43-4EE4-B879-BC3E79C62093}" presName="vert1" presStyleCnt="0"/>
      <dgm:spPr/>
    </dgm:pt>
    <dgm:pt modelId="{9ED1AC4E-D84A-4947-8107-C296F0903C9D}" type="pres">
      <dgm:prSet presAssocID="{879CBBB1-A2D1-4C1A-9691-39DCAF5DD299}" presName="thickLine" presStyleLbl="alignNode1" presStyleIdx="5" presStyleCnt="7"/>
      <dgm:spPr/>
    </dgm:pt>
    <dgm:pt modelId="{96F95E16-3C92-E94A-999B-0CE47E403B08}" type="pres">
      <dgm:prSet presAssocID="{879CBBB1-A2D1-4C1A-9691-39DCAF5DD299}" presName="horz1" presStyleCnt="0"/>
      <dgm:spPr/>
    </dgm:pt>
    <dgm:pt modelId="{B1D9D533-337A-0741-9A8A-1DB0DC0BCC67}" type="pres">
      <dgm:prSet presAssocID="{879CBBB1-A2D1-4C1A-9691-39DCAF5DD299}" presName="tx1" presStyleLbl="revTx" presStyleIdx="5" presStyleCnt="7"/>
      <dgm:spPr/>
      <dgm:t>
        <a:bodyPr/>
        <a:lstStyle/>
        <a:p>
          <a:endParaRPr lang="en-GB"/>
        </a:p>
      </dgm:t>
    </dgm:pt>
    <dgm:pt modelId="{AD2883BD-7364-1144-9E89-5994435DECC8}" type="pres">
      <dgm:prSet presAssocID="{879CBBB1-A2D1-4C1A-9691-39DCAF5DD299}" presName="vert1" presStyleCnt="0"/>
      <dgm:spPr/>
    </dgm:pt>
    <dgm:pt modelId="{413DF4BD-63B2-D14A-A55F-AF61E7FE3B7E}" type="pres">
      <dgm:prSet presAssocID="{A2948B44-E213-4CF6-B2D4-FCC65FD9FE1F}" presName="thickLine" presStyleLbl="alignNode1" presStyleIdx="6" presStyleCnt="7"/>
      <dgm:spPr/>
    </dgm:pt>
    <dgm:pt modelId="{B5B25E56-E479-C84A-B860-FFD1768F4809}" type="pres">
      <dgm:prSet presAssocID="{A2948B44-E213-4CF6-B2D4-FCC65FD9FE1F}" presName="horz1" presStyleCnt="0"/>
      <dgm:spPr/>
    </dgm:pt>
    <dgm:pt modelId="{41A28F96-6D0B-C84C-8B5B-443BAB90F416}" type="pres">
      <dgm:prSet presAssocID="{A2948B44-E213-4CF6-B2D4-FCC65FD9FE1F}" presName="tx1" presStyleLbl="revTx" presStyleIdx="6" presStyleCnt="7"/>
      <dgm:spPr/>
      <dgm:t>
        <a:bodyPr/>
        <a:lstStyle/>
        <a:p>
          <a:endParaRPr lang="en-GB"/>
        </a:p>
      </dgm:t>
    </dgm:pt>
    <dgm:pt modelId="{7AC7BF99-A6B2-5F4C-B9A8-C5FCAAECB14C}" type="pres">
      <dgm:prSet presAssocID="{A2948B44-E213-4CF6-B2D4-FCC65FD9FE1F}" presName="vert1" presStyleCnt="0"/>
      <dgm:spPr/>
    </dgm:pt>
  </dgm:ptLst>
  <dgm:cxnLst>
    <dgm:cxn modelId="{8756CCB8-7089-4266-9B39-E770ED98236D}" srcId="{BA25B9FA-2650-4468-A45B-8E301BB4E6BA}" destId="{967EA2B5-2CE9-4E9E-9411-66AF578FC6F4}" srcOrd="1" destOrd="0" parTransId="{740F5E67-A642-4E1C-9103-6D09FE68510C}" sibTransId="{4CDC0DCD-A75D-4D4F-928E-1D6B5913B9F0}"/>
    <dgm:cxn modelId="{9E6C72F1-994F-496E-9F4E-05C66EB4F3AF}" srcId="{BA25B9FA-2650-4468-A45B-8E301BB4E6BA}" destId="{879CBBB1-A2D1-4C1A-9691-39DCAF5DD299}" srcOrd="5" destOrd="0" parTransId="{786B4EBA-FDA1-4FF6-91C7-730CC7C34D74}" sibTransId="{B3B7BDE6-220C-4684-8657-150977A1B81B}"/>
    <dgm:cxn modelId="{067B6C75-A14F-469C-B055-09B06BD09D05}" srcId="{BA25B9FA-2650-4468-A45B-8E301BB4E6BA}" destId="{F5D03A10-7B43-4EE4-B879-BC3E79C62093}" srcOrd="4" destOrd="0" parTransId="{0CE003DA-5CA9-4F8F-AB01-C703908EB9A1}" sibTransId="{FB07A172-2606-4A96-883C-A212B7BBC2D0}"/>
    <dgm:cxn modelId="{85FFFE8B-33F3-4110-BC8F-3CA0F4317267}" srcId="{BA25B9FA-2650-4468-A45B-8E301BB4E6BA}" destId="{B0E745F7-0C6B-4A84-85A0-ECD33C28F169}" srcOrd="2" destOrd="0" parTransId="{B20AFDE8-8B6E-4019-BEF4-EA6E1F7AE8EE}" sibTransId="{9B085196-4B83-4F01-8B70-34C86D6F791A}"/>
    <dgm:cxn modelId="{C3C4DBDB-D063-B541-90B6-864D445BD65F}" type="presOf" srcId="{A2948B44-E213-4CF6-B2D4-FCC65FD9FE1F}" destId="{41A28F96-6D0B-C84C-8B5B-443BAB90F416}" srcOrd="0" destOrd="0" presId="urn:microsoft.com/office/officeart/2008/layout/LinedList"/>
    <dgm:cxn modelId="{7BCAE881-DBEE-154B-8E8A-E0BE05B6DE22}" type="presOf" srcId="{BA25B9FA-2650-4468-A45B-8E301BB4E6BA}" destId="{7820A5E4-2E8E-324B-A234-67778D013CB6}" srcOrd="0" destOrd="0" presId="urn:microsoft.com/office/officeart/2008/layout/LinedList"/>
    <dgm:cxn modelId="{74E23A89-5CB4-4F49-84FF-5D306D5884DE}" type="presOf" srcId="{F5D03A10-7B43-4EE4-B879-BC3E79C62093}" destId="{B8E6AE65-860E-8142-BB88-AF947F22E4FD}" srcOrd="0" destOrd="0" presId="urn:microsoft.com/office/officeart/2008/layout/LinedList"/>
    <dgm:cxn modelId="{62ECC8A4-BEDC-C94D-B925-9946593569F9}" type="presOf" srcId="{D81CE0BE-B976-48E9-BA0D-BD9E9CE25F54}" destId="{44251CFB-B1A9-CE4D-A4B3-91743D81C69A}" srcOrd="0" destOrd="0" presId="urn:microsoft.com/office/officeart/2008/layout/LinedList"/>
    <dgm:cxn modelId="{6C461F25-C5E2-6849-9ED7-7505A6E43B99}" type="presOf" srcId="{967EA2B5-2CE9-4E9E-9411-66AF578FC6F4}" destId="{7C8523E2-4A54-3048-8AA7-FE504BB5620C}" srcOrd="0" destOrd="0" presId="urn:microsoft.com/office/officeart/2008/layout/LinedList"/>
    <dgm:cxn modelId="{1FB6CCD1-043F-9B42-88B9-0E6ED12ECD08}" type="presOf" srcId="{3920F024-CDAE-49BF-9294-BAA086F535D7}" destId="{5C2022EA-E030-184B-B1A5-3C083CC4F493}" srcOrd="0" destOrd="0" presId="urn:microsoft.com/office/officeart/2008/layout/LinedList"/>
    <dgm:cxn modelId="{9D5A19F0-A5EC-3A49-A4C1-1FA083A5FDA2}" type="presOf" srcId="{879CBBB1-A2D1-4C1A-9691-39DCAF5DD299}" destId="{B1D9D533-337A-0741-9A8A-1DB0DC0BCC67}" srcOrd="0" destOrd="0" presId="urn:microsoft.com/office/officeart/2008/layout/LinedList"/>
    <dgm:cxn modelId="{828898FF-E09C-4368-91DB-C6773B65A98D}" srcId="{BA25B9FA-2650-4468-A45B-8E301BB4E6BA}" destId="{D81CE0BE-B976-48E9-BA0D-BD9E9CE25F54}" srcOrd="3" destOrd="0" parTransId="{403B0171-50A4-4C2F-A73B-C244A4CE9EDA}" sibTransId="{7A55117B-E077-4946-9DFE-E88C97D21E2A}"/>
    <dgm:cxn modelId="{98C55723-E610-4D48-93EF-8A3D2A970B7A}" srcId="{BA25B9FA-2650-4468-A45B-8E301BB4E6BA}" destId="{A2948B44-E213-4CF6-B2D4-FCC65FD9FE1F}" srcOrd="6" destOrd="0" parTransId="{E01F7F51-839E-429E-9E74-A5781266E24D}" sibTransId="{C583FA47-EE7C-4C99-8840-50D524BC7DBE}"/>
    <dgm:cxn modelId="{6D2FB6F5-C66C-BD4F-AA0A-71E314B8429D}" type="presOf" srcId="{B0E745F7-0C6B-4A84-85A0-ECD33C28F169}" destId="{5700DE09-8E76-0749-B131-0C20CDDDA233}" srcOrd="0" destOrd="0" presId="urn:microsoft.com/office/officeart/2008/layout/LinedList"/>
    <dgm:cxn modelId="{CCB7F504-4A35-4AAD-9655-931F54929D53}" srcId="{BA25B9FA-2650-4468-A45B-8E301BB4E6BA}" destId="{3920F024-CDAE-49BF-9294-BAA086F535D7}" srcOrd="0" destOrd="0" parTransId="{08BA3A63-2A27-4CE8-B1F3-36A08F429ADA}" sibTransId="{069B85A5-F734-427E-8393-C270D7E7C7FD}"/>
    <dgm:cxn modelId="{A99928AC-84C8-9E42-B0EA-E06AA5305E8D}" type="presParOf" srcId="{7820A5E4-2E8E-324B-A234-67778D013CB6}" destId="{AC02DE50-66FB-EF4E-AAA1-8E22B19EB8A3}" srcOrd="0" destOrd="0" presId="urn:microsoft.com/office/officeart/2008/layout/LinedList"/>
    <dgm:cxn modelId="{E1397A1A-9BAA-7A42-985D-00FDAF86763F}" type="presParOf" srcId="{7820A5E4-2E8E-324B-A234-67778D013CB6}" destId="{AC40A2D0-053B-524C-A386-7C04A99D8AF5}" srcOrd="1" destOrd="0" presId="urn:microsoft.com/office/officeart/2008/layout/LinedList"/>
    <dgm:cxn modelId="{C8C1BD9C-5946-D144-8ACA-264D369053F7}" type="presParOf" srcId="{AC40A2D0-053B-524C-A386-7C04A99D8AF5}" destId="{5C2022EA-E030-184B-B1A5-3C083CC4F493}" srcOrd="0" destOrd="0" presId="urn:microsoft.com/office/officeart/2008/layout/LinedList"/>
    <dgm:cxn modelId="{305E2D08-0F54-804C-83D5-C7D0D34497E0}" type="presParOf" srcId="{AC40A2D0-053B-524C-A386-7C04A99D8AF5}" destId="{04C44555-DA41-7448-8427-810A20844B26}" srcOrd="1" destOrd="0" presId="urn:microsoft.com/office/officeart/2008/layout/LinedList"/>
    <dgm:cxn modelId="{D273B511-DAA5-A54B-AE96-C69F802C755A}" type="presParOf" srcId="{7820A5E4-2E8E-324B-A234-67778D013CB6}" destId="{40940EBC-13AB-9E49-9905-A450D91FE511}" srcOrd="2" destOrd="0" presId="urn:microsoft.com/office/officeart/2008/layout/LinedList"/>
    <dgm:cxn modelId="{2AF66C0C-E9D4-A84C-BADF-FD692D514862}" type="presParOf" srcId="{7820A5E4-2E8E-324B-A234-67778D013CB6}" destId="{D0AC2595-E8DB-CA41-80DE-8E13DB5CC630}" srcOrd="3" destOrd="0" presId="urn:microsoft.com/office/officeart/2008/layout/LinedList"/>
    <dgm:cxn modelId="{41AFE597-E9AC-EB49-B0DB-E578CCFCD712}" type="presParOf" srcId="{D0AC2595-E8DB-CA41-80DE-8E13DB5CC630}" destId="{7C8523E2-4A54-3048-8AA7-FE504BB5620C}" srcOrd="0" destOrd="0" presId="urn:microsoft.com/office/officeart/2008/layout/LinedList"/>
    <dgm:cxn modelId="{15771DBF-0028-2D46-8CC8-B7985C31273E}" type="presParOf" srcId="{D0AC2595-E8DB-CA41-80DE-8E13DB5CC630}" destId="{2DAE38BF-2548-7743-B950-EB770F43DB63}" srcOrd="1" destOrd="0" presId="urn:microsoft.com/office/officeart/2008/layout/LinedList"/>
    <dgm:cxn modelId="{10F5DE9A-BAE2-564C-BEE2-BA76F34B2B77}" type="presParOf" srcId="{7820A5E4-2E8E-324B-A234-67778D013CB6}" destId="{B5B3CE20-5348-6A4D-A524-A72D5A34A9F1}" srcOrd="4" destOrd="0" presId="urn:microsoft.com/office/officeart/2008/layout/LinedList"/>
    <dgm:cxn modelId="{BD201CD7-2A3E-E246-B777-0D5CD359625C}" type="presParOf" srcId="{7820A5E4-2E8E-324B-A234-67778D013CB6}" destId="{32F14136-3A7A-994C-9029-68240F768119}" srcOrd="5" destOrd="0" presId="urn:microsoft.com/office/officeart/2008/layout/LinedList"/>
    <dgm:cxn modelId="{0558171A-670D-1F40-92B2-30A9244468E4}" type="presParOf" srcId="{32F14136-3A7A-994C-9029-68240F768119}" destId="{5700DE09-8E76-0749-B131-0C20CDDDA233}" srcOrd="0" destOrd="0" presId="urn:microsoft.com/office/officeart/2008/layout/LinedList"/>
    <dgm:cxn modelId="{C78CB867-C122-B042-912F-717CF785115C}" type="presParOf" srcId="{32F14136-3A7A-994C-9029-68240F768119}" destId="{39B92CA8-3D1B-2244-8B53-41C895880DD0}" srcOrd="1" destOrd="0" presId="urn:microsoft.com/office/officeart/2008/layout/LinedList"/>
    <dgm:cxn modelId="{043A5451-428A-824F-9CA0-EE394562B714}" type="presParOf" srcId="{7820A5E4-2E8E-324B-A234-67778D013CB6}" destId="{EF8E5EEB-D7A0-DE40-9A45-07DF59207D2B}" srcOrd="6" destOrd="0" presId="urn:microsoft.com/office/officeart/2008/layout/LinedList"/>
    <dgm:cxn modelId="{5C849309-5F54-5F4A-AAD5-BA6B3B79CFAD}" type="presParOf" srcId="{7820A5E4-2E8E-324B-A234-67778D013CB6}" destId="{AE0BF5D6-0CBE-6244-B3E7-0065932BFAF0}" srcOrd="7" destOrd="0" presId="urn:microsoft.com/office/officeart/2008/layout/LinedList"/>
    <dgm:cxn modelId="{AB7D5A98-5515-4A41-9AC4-FE6C40BD1A25}" type="presParOf" srcId="{AE0BF5D6-0CBE-6244-B3E7-0065932BFAF0}" destId="{44251CFB-B1A9-CE4D-A4B3-91743D81C69A}" srcOrd="0" destOrd="0" presId="urn:microsoft.com/office/officeart/2008/layout/LinedList"/>
    <dgm:cxn modelId="{DF2F4655-49F8-3B4C-A122-C85D170C9DD1}" type="presParOf" srcId="{AE0BF5D6-0CBE-6244-B3E7-0065932BFAF0}" destId="{4B724A8A-CDA2-9C43-A6D7-2395F1BF5CE2}" srcOrd="1" destOrd="0" presId="urn:microsoft.com/office/officeart/2008/layout/LinedList"/>
    <dgm:cxn modelId="{41B81849-6F1A-A541-BC15-0BC3DFBD2A4A}" type="presParOf" srcId="{7820A5E4-2E8E-324B-A234-67778D013CB6}" destId="{F5674BE9-4BEA-A446-8A72-CF6A4E2946E9}" srcOrd="8" destOrd="0" presId="urn:microsoft.com/office/officeart/2008/layout/LinedList"/>
    <dgm:cxn modelId="{CE9B524B-A52E-604C-9852-A466574741B2}" type="presParOf" srcId="{7820A5E4-2E8E-324B-A234-67778D013CB6}" destId="{737CF2FB-C863-FA40-ABA0-70750D740C1C}" srcOrd="9" destOrd="0" presId="urn:microsoft.com/office/officeart/2008/layout/LinedList"/>
    <dgm:cxn modelId="{B567AAA8-85BF-8540-B2C6-7DEE794CDDC6}" type="presParOf" srcId="{737CF2FB-C863-FA40-ABA0-70750D740C1C}" destId="{B8E6AE65-860E-8142-BB88-AF947F22E4FD}" srcOrd="0" destOrd="0" presId="urn:microsoft.com/office/officeart/2008/layout/LinedList"/>
    <dgm:cxn modelId="{4A6188F5-6315-284F-953C-C2BE12BA3751}" type="presParOf" srcId="{737CF2FB-C863-FA40-ABA0-70750D740C1C}" destId="{3A7F785E-A0A0-BE46-8301-CA722C4D064E}" srcOrd="1" destOrd="0" presId="urn:microsoft.com/office/officeart/2008/layout/LinedList"/>
    <dgm:cxn modelId="{6CB6A327-59F0-4F4B-B94A-634F67F522E6}" type="presParOf" srcId="{7820A5E4-2E8E-324B-A234-67778D013CB6}" destId="{9ED1AC4E-D84A-4947-8107-C296F0903C9D}" srcOrd="10" destOrd="0" presId="urn:microsoft.com/office/officeart/2008/layout/LinedList"/>
    <dgm:cxn modelId="{19423DB2-159F-8A48-915F-B900D694FB27}" type="presParOf" srcId="{7820A5E4-2E8E-324B-A234-67778D013CB6}" destId="{96F95E16-3C92-E94A-999B-0CE47E403B08}" srcOrd="11" destOrd="0" presId="urn:microsoft.com/office/officeart/2008/layout/LinedList"/>
    <dgm:cxn modelId="{2F8A6892-8C4A-B64C-A63A-4F58B37F6534}" type="presParOf" srcId="{96F95E16-3C92-E94A-999B-0CE47E403B08}" destId="{B1D9D533-337A-0741-9A8A-1DB0DC0BCC67}" srcOrd="0" destOrd="0" presId="urn:microsoft.com/office/officeart/2008/layout/LinedList"/>
    <dgm:cxn modelId="{86F4BE8F-0E33-4443-8E67-22A1196B9A9C}" type="presParOf" srcId="{96F95E16-3C92-E94A-999B-0CE47E403B08}" destId="{AD2883BD-7364-1144-9E89-5994435DECC8}" srcOrd="1" destOrd="0" presId="urn:microsoft.com/office/officeart/2008/layout/LinedList"/>
    <dgm:cxn modelId="{D8849A4B-0C24-6A4C-88E8-723F31A16CFD}" type="presParOf" srcId="{7820A5E4-2E8E-324B-A234-67778D013CB6}" destId="{413DF4BD-63B2-D14A-A55F-AF61E7FE3B7E}" srcOrd="12" destOrd="0" presId="urn:microsoft.com/office/officeart/2008/layout/LinedList"/>
    <dgm:cxn modelId="{D8F9E938-1C54-1C46-AA6F-605F0C8439D9}" type="presParOf" srcId="{7820A5E4-2E8E-324B-A234-67778D013CB6}" destId="{B5B25E56-E479-C84A-B860-FFD1768F4809}" srcOrd="13" destOrd="0" presId="urn:microsoft.com/office/officeart/2008/layout/LinedList"/>
    <dgm:cxn modelId="{E24716EC-0A12-1C47-8985-5B06F3420A61}" type="presParOf" srcId="{B5B25E56-E479-C84A-B860-FFD1768F4809}" destId="{41A28F96-6D0B-C84C-8B5B-443BAB90F416}" srcOrd="0" destOrd="0" presId="urn:microsoft.com/office/officeart/2008/layout/LinedList"/>
    <dgm:cxn modelId="{ECA84ACD-2AFC-3E4D-9E6C-D952F60D30B8}" type="presParOf" srcId="{B5B25E56-E479-C84A-B860-FFD1768F4809}" destId="{7AC7BF99-A6B2-5F4C-B9A8-C5FCAAECB14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8CB022-1F53-4169-B1C7-6B6D37974E03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BFFA5D7-3981-41F6-9E9D-690ED8729F9B}">
      <dgm:prSet/>
      <dgm:spPr/>
      <dgm:t>
        <a:bodyPr/>
        <a:lstStyle/>
        <a:p>
          <a:r>
            <a:rPr lang="en-GB"/>
            <a:t>Entering or leaving vehicles driven by unknown adults</a:t>
          </a:r>
          <a:endParaRPr lang="en-US"/>
        </a:p>
      </dgm:t>
    </dgm:pt>
    <dgm:pt modelId="{DA23E399-DAA3-42A7-A23B-0C53C6CAD729}" type="parTrans" cxnId="{2995E132-CE5E-4E53-B442-4C32A822FFB8}">
      <dgm:prSet/>
      <dgm:spPr/>
      <dgm:t>
        <a:bodyPr/>
        <a:lstStyle/>
        <a:p>
          <a:endParaRPr lang="en-US"/>
        </a:p>
      </dgm:t>
    </dgm:pt>
    <dgm:pt modelId="{6E429E4E-9960-492C-BA46-44F9EE53E414}" type="sibTrans" cxnId="{2995E132-CE5E-4E53-B442-4C32A822FFB8}">
      <dgm:prSet/>
      <dgm:spPr/>
      <dgm:t>
        <a:bodyPr/>
        <a:lstStyle/>
        <a:p>
          <a:endParaRPr lang="en-US"/>
        </a:p>
      </dgm:t>
    </dgm:pt>
    <dgm:pt modelId="{1E0403DE-1555-487C-9B96-7E4AB424B5E6}">
      <dgm:prSet/>
      <dgm:spPr/>
      <dgm:t>
        <a:bodyPr/>
        <a:lstStyle/>
        <a:p>
          <a:r>
            <a:rPr lang="en-GB"/>
            <a:t>Hostility in relationship with parents/carers and other family members</a:t>
          </a:r>
          <a:endParaRPr lang="en-US"/>
        </a:p>
      </dgm:t>
    </dgm:pt>
    <dgm:pt modelId="{9428DD5A-731C-4374-95D3-5C2C10D039B2}" type="parTrans" cxnId="{185F5964-3563-4E8B-B37C-8E78B2E3704F}">
      <dgm:prSet/>
      <dgm:spPr/>
      <dgm:t>
        <a:bodyPr/>
        <a:lstStyle/>
        <a:p>
          <a:endParaRPr lang="en-US"/>
        </a:p>
      </dgm:t>
    </dgm:pt>
    <dgm:pt modelId="{58288370-74F4-4493-9826-923C5E0BF333}" type="sibTrans" cxnId="{185F5964-3563-4E8B-B37C-8E78B2E3704F}">
      <dgm:prSet/>
      <dgm:spPr/>
      <dgm:t>
        <a:bodyPr/>
        <a:lstStyle/>
        <a:p>
          <a:endParaRPr lang="en-US"/>
        </a:p>
      </dgm:t>
    </dgm:pt>
    <dgm:pt modelId="{3F99164A-437F-4677-B820-C506E97C83EB}">
      <dgm:prSet/>
      <dgm:spPr/>
      <dgm:t>
        <a:bodyPr/>
        <a:lstStyle/>
        <a:p>
          <a:r>
            <a:rPr lang="en-GB"/>
            <a:t>Reports to suggest the likelihood of involvement in CSE</a:t>
          </a:r>
          <a:endParaRPr lang="en-US"/>
        </a:p>
      </dgm:t>
    </dgm:pt>
    <dgm:pt modelId="{A8B98B5B-9693-4D5C-85AC-7388AC0CD1CD}" type="parTrans" cxnId="{E4F4B0B6-36DA-4980-BE6F-691869EB0CBE}">
      <dgm:prSet/>
      <dgm:spPr/>
      <dgm:t>
        <a:bodyPr/>
        <a:lstStyle/>
        <a:p>
          <a:endParaRPr lang="en-US"/>
        </a:p>
      </dgm:t>
    </dgm:pt>
    <dgm:pt modelId="{CD44B581-7820-4347-8ABD-D8162D5487B5}" type="sibTrans" cxnId="{E4F4B0B6-36DA-4980-BE6F-691869EB0CBE}">
      <dgm:prSet/>
      <dgm:spPr/>
      <dgm:t>
        <a:bodyPr/>
        <a:lstStyle/>
        <a:p>
          <a:endParaRPr lang="en-US"/>
        </a:p>
      </dgm:t>
    </dgm:pt>
    <dgm:pt modelId="{B3FCD0A9-6D4E-4411-93DA-A69EDD10A515}">
      <dgm:prSet/>
      <dgm:spPr/>
      <dgm:t>
        <a:bodyPr/>
        <a:lstStyle/>
        <a:p>
          <a:r>
            <a:rPr lang="en-GB"/>
            <a:t>Associating with other young people who are known to be exploited </a:t>
          </a:r>
          <a:endParaRPr lang="en-US"/>
        </a:p>
      </dgm:t>
    </dgm:pt>
    <dgm:pt modelId="{B8206B45-C2A6-476A-A5AC-BAFB05F40B70}" type="parTrans" cxnId="{698D370C-AC98-44FA-B7D4-EC23F58AE266}">
      <dgm:prSet/>
      <dgm:spPr/>
      <dgm:t>
        <a:bodyPr/>
        <a:lstStyle/>
        <a:p>
          <a:endParaRPr lang="en-US"/>
        </a:p>
      </dgm:t>
    </dgm:pt>
    <dgm:pt modelId="{70110AC3-4883-4A52-9E6C-5CBDC3471A36}" type="sibTrans" cxnId="{698D370C-AC98-44FA-B7D4-EC23F58AE266}">
      <dgm:prSet/>
      <dgm:spPr/>
      <dgm:t>
        <a:bodyPr/>
        <a:lstStyle/>
        <a:p>
          <a:endParaRPr lang="en-US"/>
        </a:p>
      </dgm:t>
    </dgm:pt>
    <dgm:pt modelId="{F3338807-1794-4C52-9F85-E41E28A63262}">
      <dgm:prSet/>
      <dgm:spPr/>
      <dgm:t>
        <a:bodyPr/>
        <a:lstStyle/>
        <a:p>
          <a:r>
            <a:rPr lang="en-GB"/>
            <a:t>Inappropriate use of internet and forming relationships with adults</a:t>
          </a:r>
          <a:endParaRPr lang="en-US"/>
        </a:p>
      </dgm:t>
    </dgm:pt>
    <dgm:pt modelId="{9C2D16A2-AADA-422B-832B-AE06297AE901}" type="parTrans" cxnId="{771AEB0B-0990-4FEA-8EF0-FEEE2F8B26A1}">
      <dgm:prSet/>
      <dgm:spPr/>
      <dgm:t>
        <a:bodyPr/>
        <a:lstStyle/>
        <a:p>
          <a:endParaRPr lang="en-US"/>
        </a:p>
      </dgm:t>
    </dgm:pt>
    <dgm:pt modelId="{11E74496-9478-49CB-9CE3-4CF63A1581E8}" type="sibTrans" cxnId="{771AEB0B-0990-4FEA-8EF0-FEEE2F8B26A1}">
      <dgm:prSet/>
      <dgm:spPr/>
      <dgm:t>
        <a:bodyPr/>
        <a:lstStyle/>
        <a:p>
          <a:endParaRPr lang="en-US"/>
        </a:p>
      </dgm:t>
    </dgm:pt>
    <dgm:pt modelId="{D77B4956-22BD-40C8-87DF-E4FF414F3463}">
      <dgm:prSet/>
      <dgm:spPr/>
      <dgm:t>
        <a:bodyPr/>
        <a:lstStyle/>
        <a:p>
          <a:r>
            <a:rPr lang="en-GB"/>
            <a:t>Phone calls, text messages or letters from unknown adults</a:t>
          </a:r>
          <a:endParaRPr lang="en-US"/>
        </a:p>
      </dgm:t>
    </dgm:pt>
    <dgm:pt modelId="{C8671422-7FDA-47F6-BB52-FED954FF7DD4}" type="parTrans" cxnId="{7F24BD86-EDDA-499C-8ECA-82E530376434}">
      <dgm:prSet/>
      <dgm:spPr/>
      <dgm:t>
        <a:bodyPr/>
        <a:lstStyle/>
        <a:p>
          <a:endParaRPr lang="en-US"/>
        </a:p>
      </dgm:t>
    </dgm:pt>
    <dgm:pt modelId="{213AC26B-CFDC-4855-8B7E-691D2228EBE9}" type="sibTrans" cxnId="{7F24BD86-EDDA-499C-8ECA-82E530376434}">
      <dgm:prSet/>
      <dgm:spPr/>
      <dgm:t>
        <a:bodyPr/>
        <a:lstStyle/>
        <a:p>
          <a:endParaRPr lang="en-US"/>
        </a:p>
      </dgm:t>
    </dgm:pt>
    <dgm:pt modelId="{9A2161BD-C49C-4738-974C-1F5ED096F39F}">
      <dgm:prSet/>
      <dgm:spPr/>
      <dgm:t>
        <a:bodyPr/>
        <a:lstStyle/>
        <a:p>
          <a:r>
            <a:rPr lang="en-GB"/>
            <a:t>Adults or older youths loitering outside the child's usual place of residence</a:t>
          </a:r>
          <a:endParaRPr lang="en-US"/>
        </a:p>
      </dgm:t>
    </dgm:pt>
    <dgm:pt modelId="{90359369-6E49-4279-BBEC-EE4364CDA1CD}" type="parTrans" cxnId="{16F78A2D-6D15-43F0-B940-00CD326372BA}">
      <dgm:prSet/>
      <dgm:spPr/>
      <dgm:t>
        <a:bodyPr/>
        <a:lstStyle/>
        <a:p>
          <a:endParaRPr lang="en-US"/>
        </a:p>
      </dgm:t>
    </dgm:pt>
    <dgm:pt modelId="{5CEDBD06-048A-4B0A-B84A-D4CF2348FC4E}" type="sibTrans" cxnId="{16F78A2D-6D15-43F0-B940-00CD326372BA}">
      <dgm:prSet/>
      <dgm:spPr/>
      <dgm:t>
        <a:bodyPr/>
        <a:lstStyle/>
        <a:p>
          <a:endParaRPr lang="en-US"/>
        </a:p>
      </dgm:t>
    </dgm:pt>
    <dgm:pt modelId="{0EF7A49C-FDA9-3845-B1A3-B16867FDC133}" type="pres">
      <dgm:prSet presAssocID="{ED8CB022-1F53-4169-B1C7-6B6D37974E03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627742B9-E262-324F-8626-36F836AC4A6C}" type="pres">
      <dgm:prSet presAssocID="{BBFFA5D7-3981-41F6-9E9D-690ED8729F9B}" presName="thickLine" presStyleLbl="alignNode1" presStyleIdx="0" presStyleCnt="7"/>
      <dgm:spPr/>
    </dgm:pt>
    <dgm:pt modelId="{0E94D576-F089-C142-A6B6-641EADC02EAE}" type="pres">
      <dgm:prSet presAssocID="{BBFFA5D7-3981-41F6-9E9D-690ED8729F9B}" presName="horz1" presStyleCnt="0"/>
      <dgm:spPr/>
    </dgm:pt>
    <dgm:pt modelId="{A5D9F176-ED2B-D14F-930A-DCA307F778F7}" type="pres">
      <dgm:prSet presAssocID="{BBFFA5D7-3981-41F6-9E9D-690ED8729F9B}" presName="tx1" presStyleLbl="revTx" presStyleIdx="0" presStyleCnt="7"/>
      <dgm:spPr/>
      <dgm:t>
        <a:bodyPr/>
        <a:lstStyle/>
        <a:p>
          <a:endParaRPr lang="en-GB"/>
        </a:p>
      </dgm:t>
    </dgm:pt>
    <dgm:pt modelId="{F0218E47-A42B-B247-83F5-62CAC301B29E}" type="pres">
      <dgm:prSet presAssocID="{BBFFA5D7-3981-41F6-9E9D-690ED8729F9B}" presName="vert1" presStyleCnt="0"/>
      <dgm:spPr/>
    </dgm:pt>
    <dgm:pt modelId="{9BAFEDB0-3B96-CC45-B2C5-50603F35A6D9}" type="pres">
      <dgm:prSet presAssocID="{1E0403DE-1555-487C-9B96-7E4AB424B5E6}" presName="thickLine" presStyleLbl="alignNode1" presStyleIdx="1" presStyleCnt="7"/>
      <dgm:spPr/>
    </dgm:pt>
    <dgm:pt modelId="{E0E27C82-559B-9242-AA2E-B086377FE65A}" type="pres">
      <dgm:prSet presAssocID="{1E0403DE-1555-487C-9B96-7E4AB424B5E6}" presName="horz1" presStyleCnt="0"/>
      <dgm:spPr/>
    </dgm:pt>
    <dgm:pt modelId="{1874B201-14A4-4248-AA93-7B7A077A2CA6}" type="pres">
      <dgm:prSet presAssocID="{1E0403DE-1555-487C-9B96-7E4AB424B5E6}" presName="tx1" presStyleLbl="revTx" presStyleIdx="1" presStyleCnt="7"/>
      <dgm:spPr/>
      <dgm:t>
        <a:bodyPr/>
        <a:lstStyle/>
        <a:p>
          <a:endParaRPr lang="en-GB"/>
        </a:p>
      </dgm:t>
    </dgm:pt>
    <dgm:pt modelId="{93988D50-D7C9-BB45-99A2-C4A56CE24D0C}" type="pres">
      <dgm:prSet presAssocID="{1E0403DE-1555-487C-9B96-7E4AB424B5E6}" presName="vert1" presStyleCnt="0"/>
      <dgm:spPr/>
    </dgm:pt>
    <dgm:pt modelId="{5CAC171F-E3A7-4744-8B25-846DFEC11A7C}" type="pres">
      <dgm:prSet presAssocID="{3F99164A-437F-4677-B820-C506E97C83EB}" presName="thickLine" presStyleLbl="alignNode1" presStyleIdx="2" presStyleCnt="7"/>
      <dgm:spPr/>
    </dgm:pt>
    <dgm:pt modelId="{086D58C5-43D9-124C-BEFE-17486C78BE65}" type="pres">
      <dgm:prSet presAssocID="{3F99164A-437F-4677-B820-C506E97C83EB}" presName="horz1" presStyleCnt="0"/>
      <dgm:spPr/>
    </dgm:pt>
    <dgm:pt modelId="{338EE370-5392-8C4C-8288-9D90322F578D}" type="pres">
      <dgm:prSet presAssocID="{3F99164A-437F-4677-B820-C506E97C83EB}" presName="tx1" presStyleLbl="revTx" presStyleIdx="2" presStyleCnt="7"/>
      <dgm:spPr/>
      <dgm:t>
        <a:bodyPr/>
        <a:lstStyle/>
        <a:p>
          <a:endParaRPr lang="en-GB"/>
        </a:p>
      </dgm:t>
    </dgm:pt>
    <dgm:pt modelId="{2EAF24C6-1253-994F-8402-9FAEF477DD9F}" type="pres">
      <dgm:prSet presAssocID="{3F99164A-437F-4677-B820-C506E97C83EB}" presName="vert1" presStyleCnt="0"/>
      <dgm:spPr/>
    </dgm:pt>
    <dgm:pt modelId="{BEFFB515-0327-F045-ACC4-CAF98083A611}" type="pres">
      <dgm:prSet presAssocID="{B3FCD0A9-6D4E-4411-93DA-A69EDD10A515}" presName="thickLine" presStyleLbl="alignNode1" presStyleIdx="3" presStyleCnt="7"/>
      <dgm:spPr/>
    </dgm:pt>
    <dgm:pt modelId="{90E5C4D6-D959-614C-A876-3223A749A022}" type="pres">
      <dgm:prSet presAssocID="{B3FCD0A9-6D4E-4411-93DA-A69EDD10A515}" presName="horz1" presStyleCnt="0"/>
      <dgm:spPr/>
    </dgm:pt>
    <dgm:pt modelId="{2D9EF945-EDF4-504B-9FBE-69211C274482}" type="pres">
      <dgm:prSet presAssocID="{B3FCD0A9-6D4E-4411-93DA-A69EDD10A515}" presName="tx1" presStyleLbl="revTx" presStyleIdx="3" presStyleCnt="7"/>
      <dgm:spPr/>
      <dgm:t>
        <a:bodyPr/>
        <a:lstStyle/>
        <a:p>
          <a:endParaRPr lang="en-GB"/>
        </a:p>
      </dgm:t>
    </dgm:pt>
    <dgm:pt modelId="{4A351D82-C817-994D-B490-DD2EAC79E16F}" type="pres">
      <dgm:prSet presAssocID="{B3FCD0A9-6D4E-4411-93DA-A69EDD10A515}" presName="vert1" presStyleCnt="0"/>
      <dgm:spPr/>
    </dgm:pt>
    <dgm:pt modelId="{F6BDFBA3-976A-CB49-95AA-1186E1B2823B}" type="pres">
      <dgm:prSet presAssocID="{F3338807-1794-4C52-9F85-E41E28A63262}" presName="thickLine" presStyleLbl="alignNode1" presStyleIdx="4" presStyleCnt="7"/>
      <dgm:spPr/>
    </dgm:pt>
    <dgm:pt modelId="{825C4D96-6721-674D-A3BC-F178EE86A568}" type="pres">
      <dgm:prSet presAssocID="{F3338807-1794-4C52-9F85-E41E28A63262}" presName="horz1" presStyleCnt="0"/>
      <dgm:spPr/>
    </dgm:pt>
    <dgm:pt modelId="{7B255E41-BED6-5C44-8A1C-A2D38644FC9D}" type="pres">
      <dgm:prSet presAssocID="{F3338807-1794-4C52-9F85-E41E28A63262}" presName="tx1" presStyleLbl="revTx" presStyleIdx="4" presStyleCnt="7"/>
      <dgm:spPr/>
      <dgm:t>
        <a:bodyPr/>
        <a:lstStyle/>
        <a:p>
          <a:endParaRPr lang="en-GB"/>
        </a:p>
      </dgm:t>
    </dgm:pt>
    <dgm:pt modelId="{628D1479-AC6A-9F47-B7AA-ABB7F86E1983}" type="pres">
      <dgm:prSet presAssocID="{F3338807-1794-4C52-9F85-E41E28A63262}" presName="vert1" presStyleCnt="0"/>
      <dgm:spPr/>
    </dgm:pt>
    <dgm:pt modelId="{19016859-394F-2442-A7A5-1F7534C9B1A8}" type="pres">
      <dgm:prSet presAssocID="{D77B4956-22BD-40C8-87DF-E4FF414F3463}" presName="thickLine" presStyleLbl="alignNode1" presStyleIdx="5" presStyleCnt="7"/>
      <dgm:spPr/>
    </dgm:pt>
    <dgm:pt modelId="{DA0AB45F-6C46-B045-A41B-F4C85C7C4BF9}" type="pres">
      <dgm:prSet presAssocID="{D77B4956-22BD-40C8-87DF-E4FF414F3463}" presName="horz1" presStyleCnt="0"/>
      <dgm:spPr/>
    </dgm:pt>
    <dgm:pt modelId="{8F891AC3-73C5-EE47-91AB-E5CF960D65C7}" type="pres">
      <dgm:prSet presAssocID="{D77B4956-22BD-40C8-87DF-E4FF414F3463}" presName="tx1" presStyleLbl="revTx" presStyleIdx="5" presStyleCnt="7"/>
      <dgm:spPr/>
      <dgm:t>
        <a:bodyPr/>
        <a:lstStyle/>
        <a:p>
          <a:endParaRPr lang="en-GB"/>
        </a:p>
      </dgm:t>
    </dgm:pt>
    <dgm:pt modelId="{7B955945-5BF2-A748-BEFC-E1BAA278D0CD}" type="pres">
      <dgm:prSet presAssocID="{D77B4956-22BD-40C8-87DF-E4FF414F3463}" presName="vert1" presStyleCnt="0"/>
      <dgm:spPr/>
    </dgm:pt>
    <dgm:pt modelId="{069BDF23-671E-4F4A-BEEF-4095FEC28169}" type="pres">
      <dgm:prSet presAssocID="{9A2161BD-C49C-4738-974C-1F5ED096F39F}" presName="thickLine" presStyleLbl="alignNode1" presStyleIdx="6" presStyleCnt="7"/>
      <dgm:spPr/>
    </dgm:pt>
    <dgm:pt modelId="{1BD47F73-B706-F44B-9EED-3F2BBC0FD1D5}" type="pres">
      <dgm:prSet presAssocID="{9A2161BD-C49C-4738-974C-1F5ED096F39F}" presName="horz1" presStyleCnt="0"/>
      <dgm:spPr/>
    </dgm:pt>
    <dgm:pt modelId="{87E71E82-2018-EE46-A1B1-9D3FDD694CEC}" type="pres">
      <dgm:prSet presAssocID="{9A2161BD-C49C-4738-974C-1F5ED096F39F}" presName="tx1" presStyleLbl="revTx" presStyleIdx="6" presStyleCnt="7"/>
      <dgm:spPr/>
      <dgm:t>
        <a:bodyPr/>
        <a:lstStyle/>
        <a:p>
          <a:endParaRPr lang="en-GB"/>
        </a:p>
      </dgm:t>
    </dgm:pt>
    <dgm:pt modelId="{9F0F7030-EC45-E247-90DD-7A1840E1E5DD}" type="pres">
      <dgm:prSet presAssocID="{9A2161BD-C49C-4738-974C-1F5ED096F39F}" presName="vert1" presStyleCnt="0"/>
      <dgm:spPr/>
    </dgm:pt>
  </dgm:ptLst>
  <dgm:cxnLst>
    <dgm:cxn modelId="{38EAF286-7E69-3A43-89A6-1D372D7BDC28}" type="presOf" srcId="{BBFFA5D7-3981-41F6-9E9D-690ED8729F9B}" destId="{A5D9F176-ED2B-D14F-930A-DCA307F778F7}" srcOrd="0" destOrd="0" presId="urn:microsoft.com/office/officeart/2008/layout/LinedList"/>
    <dgm:cxn modelId="{EC6A416E-2B0E-404E-B67D-1CE0B6C97ECE}" type="presOf" srcId="{3F99164A-437F-4677-B820-C506E97C83EB}" destId="{338EE370-5392-8C4C-8288-9D90322F578D}" srcOrd="0" destOrd="0" presId="urn:microsoft.com/office/officeart/2008/layout/LinedList"/>
    <dgm:cxn modelId="{698D370C-AC98-44FA-B7D4-EC23F58AE266}" srcId="{ED8CB022-1F53-4169-B1C7-6B6D37974E03}" destId="{B3FCD0A9-6D4E-4411-93DA-A69EDD10A515}" srcOrd="3" destOrd="0" parTransId="{B8206B45-C2A6-476A-A5AC-BAFB05F40B70}" sibTransId="{70110AC3-4883-4A52-9E6C-5CBDC3471A36}"/>
    <dgm:cxn modelId="{F0A40364-C4E0-CF4E-9C89-79BDDCD9DB6A}" type="presOf" srcId="{B3FCD0A9-6D4E-4411-93DA-A69EDD10A515}" destId="{2D9EF945-EDF4-504B-9FBE-69211C274482}" srcOrd="0" destOrd="0" presId="urn:microsoft.com/office/officeart/2008/layout/LinedList"/>
    <dgm:cxn modelId="{622DE149-74A5-9D42-A386-DE4DE164755C}" type="presOf" srcId="{ED8CB022-1F53-4169-B1C7-6B6D37974E03}" destId="{0EF7A49C-FDA9-3845-B1A3-B16867FDC133}" srcOrd="0" destOrd="0" presId="urn:microsoft.com/office/officeart/2008/layout/LinedList"/>
    <dgm:cxn modelId="{588F3293-DD16-3B42-8A0A-807EA4EB8C1D}" type="presOf" srcId="{9A2161BD-C49C-4738-974C-1F5ED096F39F}" destId="{87E71E82-2018-EE46-A1B1-9D3FDD694CEC}" srcOrd="0" destOrd="0" presId="urn:microsoft.com/office/officeart/2008/layout/LinedList"/>
    <dgm:cxn modelId="{7F24BD86-EDDA-499C-8ECA-82E530376434}" srcId="{ED8CB022-1F53-4169-B1C7-6B6D37974E03}" destId="{D77B4956-22BD-40C8-87DF-E4FF414F3463}" srcOrd="5" destOrd="0" parTransId="{C8671422-7FDA-47F6-BB52-FED954FF7DD4}" sibTransId="{213AC26B-CFDC-4855-8B7E-691D2228EBE9}"/>
    <dgm:cxn modelId="{16F78A2D-6D15-43F0-B940-00CD326372BA}" srcId="{ED8CB022-1F53-4169-B1C7-6B6D37974E03}" destId="{9A2161BD-C49C-4738-974C-1F5ED096F39F}" srcOrd="6" destOrd="0" parTransId="{90359369-6E49-4279-BBEC-EE4364CDA1CD}" sibTransId="{5CEDBD06-048A-4B0A-B84A-D4CF2348FC4E}"/>
    <dgm:cxn modelId="{E4F4B0B6-36DA-4980-BE6F-691869EB0CBE}" srcId="{ED8CB022-1F53-4169-B1C7-6B6D37974E03}" destId="{3F99164A-437F-4677-B820-C506E97C83EB}" srcOrd="2" destOrd="0" parTransId="{A8B98B5B-9693-4D5C-85AC-7388AC0CD1CD}" sibTransId="{CD44B581-7820-4347-8ABD-D8162D5487B5}"/>
    <dgm:cxn modelId="{2995E132-CE5E-4E53-B442-4C32A822FFB8}" srcId="{ED8CB022-1F53-4169-B1C7-6B6D37974E03}" destId="{BBFFA5D7-3981-41F6-9E9D-690ED8729F9B}" srcOrd="0" destOrd="0" parTransId="{DA23E399-DAA3-42A7-A23B-0C53C6CAD729}" sibTransId="{6E429E4E-9960-492C-BA46-44F9EE53E414}"/>
    <dgm:cxn modelId="{771AEB0B-0990-4FEA-8EF0-FEEE2F8B26A1}" srcId="{ED8CB022-1F53-4169-B1C7-6B6D37974E03}" destId="{F3338807-1794-4C52-9F85-E41E28A63262}" srcOrd="4" destOrd="0" parTransId="{9C2D16A2-AADA-422B-832B-AE06297AE901}" sibTransId="{11E74496-9478-49CB-9CE3-4CF63A1581E8}"/>
    <dgm:cxn modelId="{FDCA3ED7-A946-A94F-9186-B1063509AB25}" type="presOf" srcId="{D77B4956-22BD-40C8-87DF-E4FF414F3463}" destId="{8F891AC3-73C5-EE47-91AB-E5CF960D65C7}" srcOrd="0" destOrd="0" presId="urn:microsoft.com/office/officeart/2008/layout/LinedList"/>
    <dgm:cxn modelId="{F6A929D3-ED25-4248-B699-28F725EBFA7D}" type="presOf" srcId="{1E0403DE-1555-487C-9B96-7E4AB424B5E6}" destId="{1874B201-14A4-4248-AA93-7B7A077A2CA6}" srcOrd="0" destOrd="0" presId="urn:microsoft.com/office/officeart/2008/layout/LinedList"/>
    <dgm:cxn modelId="{185F5964-3563-4E8B-B37C-8E78B2E3704F}" srcId="{ED8CB022-1F53-4169-B1C7-6B6D37974E03}" destId="{1E0403DE-1555-487C-9B96-7E4AB424B5E6}" srcOrd="1" destOrd="0" parTransId="{9428DD5A-731C-4374-95D3-5C2C10D039B2}" sibTransId="{58288370-74F4-4493-9826-923C5E0BF333}"/>
    <dgm:cxn modelId="{D5BECF6D-87F0-B747-8385-842B325493B7}" type="presOf" srcId="{F3338807-1794-4C52-9F85-E41E28A63262}" destId="{7B255E41-BED6-5C44-8A1C-A2D38644FC9D}" srcOrd="0" destOrd="0" presId="urn:microsoft.com/office/officeart/2008/layout/LinedList"/>
    <dgm:cxn modelId="{9F59A1FE-9055-A14A-8B94-806ECEFE4253}" type="presParOf" srcId="{0EF7A49C-FDA9-3845-B1A3-B16867FDC133}" destId="{627742B9-E262-324F-8626-36F836AC4A6C}" srcOrd="0" destOrd="0" presId="urn:microsoft.com/office/officeart/2008/layout/LinedList"/>
    <dgm:cxn modelId="{B0B9E7E4-8784-CD4F-9D4E-2F79E1A8D7D7}" type="presParOf" srcId="{0EF7A49C-FDA9-3845-B1A3-B16867FDC133}" destId="{0E94D576-F089-C142-A6B6-641EADC02EAE}" srcOrd="1" destOrd="0" presId="urn:microsoft.com/office/officeart/2008/layout/LinedList"/>
    <dgm:cxn modelId="{71851E54-2AC6-C341-9445-3193D42AFAA6}" type="presParOf" srcId="{0E94D576-F089-C142-A6B6-641EADC02EAE}" destId="{A5D9F176-ED2B-D14F-930A-DCA307F778F7}" srcOrd="0" destOrd="0" presId="urn:microsoft.com/office/officeart/2008/layout/LinedList"/>
    <dgm:cxn modelId="{F4C215F6-9F69-B749-B4A4-9C0A7ABC4611}" type="presParOf" srcId="{0E94D576-F089-C142-A6B6-641EADC02EAE}" destId="{F0218E47-A42B-B247-83F5-62CAC301B29E}" srcOrd="1" destOrd="0" presId="urn:microsoft.com/office/officeart/2008/layout/LinedList"/>
    <dgm:cxn modelId="{590D98EC-FF17-C543-A34E-F8D1DC44D0ED}" type="presParOf" srcId="{0EF7A49C-FDA9-3845-B1A3-B16867FDC133}" destId="{9BAFEDB0-3B96-CC45-B2C5-50603F35A6D9}" srcOrd="2" destOrd="0" presId="urn:microsoft.com/office/officeart/2008/layout/LinedList"/>
    <dgm:cxn modelId="{E0B49F02-B146-6347-BE66-3D108F8C8AC1}" type="presParOf" srcId="{0EF7A49C-FDA9-3845-B1A3-B16867FDC133}" destId="{E0E27C82-559B-9242-AA2E-B086377FE65A}" srcOrd="3" destOrd="0" presId="urn:microsoft.com/office/officeart/2008/layout/LinedList"/>
    <dgm:cxn modelId="{9943E37D-C7A6-8542-870E-6C9ACB8F2A4C}" type="presParOf" srcId="{E0E27C82-559B-9242-AA2E-B086377FE65A}" destId="{1874B201-14A4-4248-AA93-7B7A077A2CA6}" srcOrd="0" destOrd="0" presId="urn:microsoft.com/office/officeart/2008/layout/LinedList"/>
    <dgm:cxn modelId="{A5741CCA-9BDC-9C4B-B7D4-3DB303D23C62}" type="presParOf" srcId="{E0E27C82-559B-9242-AA2E-B086377FE65A}" destId="{93988D50-D7C9-BB45-99A2-C4A56CE24D0C}" srcOrd="1" destOrd="0" presId="urn:microsoft.com/office/officeart/2008/layout/LinedList"/>
    <dgm:cxn modelId="{A0C01871-EA1A-0047-B5EA-9A144B762B53}" type="presParOf" srcId="{0EF7A49C-FDA9-3845-B1A3-B16867FDC133}" destId="{5CAC171F-E3A7-4744-8B25-846DFEC11A7C}" srcOrd="4" destOrd="0" presId="urn:microsoft.com/office/officeart/2008/layout/LinedList"/>
    <dgm:cxn modelId="{A5C52526-B174-0B4C-B377-7B5CEB4C5A08}" type="presParOf" srcId="{0EF7A49C-FDA9-3845-B1A3-B16867FDC133}" destId="{086D58C5-43D9-124C-BEFE-17486C78BE65}" srcOrd="5" destOrd="0" presId="urn:microsoft.com/office/officeart/2008/layout/LinedList"/>
    <dgm:cxn modelId="{53A4AA17-16EE-0A4A-A09B-4E63434991EE}" type="presParOf" srcId="{086D58C5-43D9-124C-BEFE-17486C78BE65}" destId="{338EE370-5392-8C4C-8288-9D90322F578D}" srcOrd="0" destOrd="0" presId="urn:microsoft.com/office/officeart/2008/layout/LinedList"/>
    <dgm:cxn modelId="{F133DA1B-B7EF-464D-A00D-F001A3CD4AE3}" type="presParOf" srcId="{086D58C5-43D9-124C-BEFE-17486C78BE65}" destId="{2EAF24C6-1253-994F-8402-9FAEF477DD9F}" srcOrd="1" destOrd="0" presId="urn:microsoft.com/office/officeart/2008/layout/LinedList"/>
    <dgm:cxn modelId="{C5BADE9E-1EB5-7349-9736-085AFC330ADB}" type="presParOf" srcId="{0EF7A49C-FDA9-3845-B1A3-B16867FDC133}" destId="{BEFFB515-0327-F045-ACC4-CAF98083A611}" srcOrd="6" destOrd="0" presId="urn:microsoft.com/office/officeart/2008/layout/LinedList"/>
    <dgm:cxn modelId="{59F0B36C-E67B-BD4F-9AC4-AD1A9DD635E4}" type="presParOf" srcId="{0EF7A49C-FDA9-3845-B1A3-B16867FDC133}" destId="{90E5C4D6-D959-614C-A876-3223A749A022}" srcOrd="7" destOrd="0" presId="urn:microsoft.com/office/officeart/2008/layout/LinedList"/>
    <dgm:cxn modelId="{1F494E7D-23B5-CE43-80CF-9FB7799D110B}" type="presParOf" srcId="{90E5C4D6-D959-614C-A876-3223A749A022}" destId="{2D9EF945-EDF4-504B-9FBE-69211C274482}" srcOrd="0" destOrd="0" presId="urn:microsoft.com/office/officeart/2008/layout/LinedList"/>
    <dgm:cxn modelId="{E74961B4-96F4-0A4A-95C1-46B539688124}" type="presParOf" srcId="{90E5C4D6-D959-614C-A876-3223A749A022}" destId="{4A351D82-C817-994D-B490-DD2EAC79E16F}" srcOrd="1" destOrd="0" presId="urn:microsoft.com/office/officeart/2008/layout/LinedList"/>
    <dgm:cxn modelId="{FC1B3122-FBF9-B24C-B39E-7A2513AF272D}" type="presParOf" srcId="{0EF7A49C-FDA9-3845-B1A3-B16867FDC133}" destId="{F6BDFBA3-976A-CB49-95AA-1186E1B2823B}" srcOrd="8" destOrd="0" presId="urn:microsoft.com/office/officeart/2008/layout/LinedList"/>
    <dgm:cxn modelId="{A3C3A69A-E824-304F-A8CF-DAAFC936E1FA}" type="presParOf" srcId="{0EF7A49C-FDA9-3845-B1A3-B16867FDC133}" destId="{825C4D96-6721-674D-A3BC-F178EE86A568}" srcOrd="9" destOrd="0" presId="urn:microsoft.com/office/officeart/2008/layout/LinedList"/>
    <dgm:cxn modelId="{83FC35F3-6AFC-364C-A10F-93025CF4D9F5}" type="presParOf" srcId="{825C4D96-6721-674D-A3BC-F178EE86A568}" destId="{7B255E41-BED6-5C44-8A1C-A2D38644FC9D}" srcOrd="0" destOrd="0" presId="urn:microsoft.com/office/officeart/2008/layout/LinedList"/>
    <dgm:cxn modelId="{789DEEB9-2DEE-F04B-BCC3-E17098D3BEF3}" type="presParOf" srcId="{825C4D96-6721-674D-A3BC-F178EE86A568}" destId="{628D1479-AC6A-9F47-B7AA-ABB7F86E1983}" srcOrd="1" destOrd="0" presId="urn:microsoft.com/office/officeart/2008/layout/LinedList"/>
    <dgm:cxn modelId="{A1AE4283-82EA-8A4C-9CD3-89B6BAE749E3}" type="presParOf" srcId="{0EF7A49C-FDA9-3845-B1A3-B16867FDC133}" destId="{19016859-394F-2442-A7A5-1F7534C9B1A8}" srcOrd="10" destOrd="0" presId="urn:microsoft.com/office/officeart/2008/layout/LinedList"/>
    <dgm:cxn modelId="{C6D8500A-3504-3C4C-A822-83E9063233CF}" type="presParOf" srcId="{0EF7A49C-FDA9-3845-B1A3-B16867FDC133}" destId="{DA0AB45F-6C46-B045-A41B-F4C85C7C4BF9}" srcOrd="11" destOrd="0" presId="urn:microsoft.com/office/officeart/2008/layout/LinedList"/>
    <dgm:cxn modelId="{80111908-53B2-F04D-B164-A26AFEB05C07}" type="presParOf" srcId="{DA0AB45F-6C46-B045-A41B-F4C85C7C4BF9}" destId="{8F891AC3-73C5-EE47-91AB-E5CF960D65C7}" srcOrd="0" destOrd="0" presId="urn:microsoft.com/office/officeart/2008/layout/LinedList"/>
    <dgm:cxn modelId="{8468FEF0-1947-8340-84E9-FD4AED289C61}" type="presParOf" srcId="{DA0AB45F-6C46-B045-A41B-F4C85C7C4BF9}" destId="{7B955945-5BF2-A748-BEFC-E1BAA278D0CD}" srcOrd="1" destOrd="0" presId="urn:microsoft.com/office/officeart/2008/layout/LinedList"/>
    <dgm:cxn modelId="{C417D9EA-0E74-0E44-8B0D-E6ABC81E7D3B}" type="presParOf" srcId="{0EF7A49C-FDA9-3845-B1A3-B16867FDC133}" destId="{069BDF23-671E-4F4A-BEEF-4095FEC28169}" srcOrd="12" destOrd="0" presId="urn:microsoft.com/office/officeart/2008/layout/LinedList"/>
    <dgm:cxn modelId="{F6031FDD-31AD-E443-9D1D-01D9BCDBF608}" type="presParOf" srcId="{0EF7A49C-FDA9-3845-B1A3-B16867FDC133}" destId="{1BD47F73-B706-F44B-9EED-3F2BBC0FD1D5}" srcOrd="13" destOrd="0" presId="urn:microsoft.com/office/officeart/2008/layout/LinedList"/>
    <dgm:cxn modelId="{E90F3711-1F2A-2440-A131-71B6959A43FD}" type="presParOf" srcId="{1BD47F73-B706-F44B-9EED-3F2BBC0FD1D5}" destId="{87E71E82-2018-EE46-A1B1-9D3FDD694CEC}" srcOrd="0" destOrd="0" presId="urn:microsoft.com/office/officeart/2008/layout/LinedList"/>
    <dgm:cxn modelId="{B9EBFBDE-775B-0C40-84D3-5F2AEB47CE8F}" type="presParOf" srcId="{1BD47F73-B706-F44B-9EED-3F2BBC0FD1D5}" destId="{9F0F7030-EC45-E247-90DD-7A1840E1E5D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0002D5-6734-4E1E-A7AC-1353DCE26259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7CA4B7B-524D-43FD-AE1D-2E703F9B56B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Truancy</a:t>
          </a:r>
          <a:endParaRPr lang="en-US"/>
        </a:p>
      </dgm:t>
    </dgm:pt>
    <dgm:pt modelId="{998906F1-499D-438A-9598-F0BD06A45EB8}" type="parTrans" cxnId="{12FB5C13-2CE5-4C4A-9558-E3D07C6A1DDB}">
      <dgm:prSet/>
      <dgm:spPr/>
      <dgm:t>
        <a:bodyPr/>
        <a:lstStyle/>
        <a:p>
          <a:endParaRPr lang="en-US"/>
        </a:p>
      </dgm:t>
    </dgm:pt>
    <dgm:pt modelId="{D31DFD0B-065C-4C4A-A35D-AB3FCA134C6D}" type="sibTrans" cxnId="{12FB5C13-2CE5-4C4A-9558-E3D07C6A1DD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2AAEA2D-CA41-4705-B8CD-BEA60F98F8A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Placement breakdown </a:t>
          </a:r>
          <a:endParaRPr lang="en-US"/>
        </a:p>
      </dgm:t>
    </dgm:pt>
    <dgm:pt modelId="{ED1EAFEF-0C29-41D8-8AE7-E43ED1E01D28}" type="parTrans" cxnId="{10BBACCA-78B2-4CE1-A813-DD7F5DE5EFF5}">
      <dgm:prSet/>
      <dgm:spPr/>
      <dgm:t>
        <a:bodyPr/>
        <a:lstStyle/>
        <a:p>
          <a:endParaRPr lang="en-US"/>
        </a:p>
      </dgm:t>
    </dgm:pt>
    <dgm:pt modelId="{FD903830-92B6-4019-92E7-C2DEC40ABAE0}" type="sibTrans" cxnId="{10BBACCA-78B2-4CE1-A813-DD7F5DE5EFF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52ADAD1-79D9-4B1A-B7BF-8D9C478DA18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Persistently missing, staying out overnight or returning late</a:t>
          </a:r>
          <a:endParaRPr lang="en-US"/>
        </a:p>
      </dgm:t>
    </dgm:pt>
    <dgm:pt modelId="{D41F0957-6381-453B-81FE-89A2D675EBA7}" type="parTrans" cxnId="{0F6912A9-203C-4F13-9E9E-2D64CF37F8E3}">
      <dgm:prSet/>
      <dgm:spPr/>
      <dgm:t>
        <a:bodyPr/>
        <a:lstStyle/>
        <a:p>
          <a:endParaRPr lang="en-US"/>
        </a:p>
      </dgm:t>
    </dgm:pt>
    <dgm:pt modelId="{5605DA9D-E412-44CF-83E7-00C7B18E148E}" type="sibTrans" cxnId="{0F6912A9-203C-4F13-9E9E-2D64CF37F8E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5D2E3EE-CD88-4954-987A-466768A6455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Returning after having been missing, looking well cared for in spite of having no known home base</a:t>
          </a:r>
          <a:endParaRPr lang="en-US"/>
        </a:p>
      </dgm:t>
    </dgm:pt>
    <dgm:pt modelId="{F058FF1E-ADB0-4376-BB72-16F6B0647355}" type="parTrans" cxnId="{8C65AFE8-2C01-4306-8778-7C5C3DDE4B68}">
      <dgm:prSet/>
      <dgm:spPr/>
      <dgm:t>
        <a:bodyPr/>
        <a:lstStyle/>
        <a:p>
          <a:endParaRPr lang="en-US"/>
        </a:p>
      </dgm:t>
    </dgm:pt>
    <dgm:pt modelId="{A30CFFA9-2DBE-4772-9A1B-78BE81EA9140}" type="sibTrans" cxnId="{8C65AFE8-2C01-4306-8778-7C5C3DDE4B6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492F2E9-0C6C-40D3-B7F5-52BEE45194D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Missing for long periods, with no known home base</a:t>
          </a:r>
          <a:endParaRPr lang="en-US"/>
        </a:p>
      </dgm:t>
    </dgm:pt>
    <dgm:pt modelId="{1ACE7425-6D88-4EBD-839A-195CEB3E9EEA}" type="parTrans" cxnId="{07B5CA5E-431C-4094-ABF8-3294CFD5542E}">
      <dgm:prSet/>
      <dgm:spPr/>
      <dgm:t>
        <a:bodyPr/>
        <a:lstStyle/>
        <a:p>
          <a:endParaRPr lang="en-US"/>
        </a:p>
      </dgm:t>
    </dgm:pt>
    <dgm:pt modelId="{E2DDF791-597B-4745-8518-29ACE3E4AC87}" type="sibTrans" cxnId="{07B5CA5E-431C-4094-ABF8-3294CFD5542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FDD2B51-5510-4C0E-90BD-93F612A5DF4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Going missing and being found in areas where the child or young person has no known links</a:t>
          </a:r>
          <a:endParaRPr lang="en-US"/>
        </a:p>
      </dgm:t>
    </dgm:pt>
    <dgm:pt modelId="{0BF4ED97-D74C-4565-80B4-2529B69D3E53}" type="parTrans" cxnId="{DB9556BF-2E9A-49DE-94FF-27F84487C5B3}">
      <dgm:prSet/>
      <dgm:spPr/>
      <dgm:t>
        <a:bodyPr/>
        <a:lstStyle/>
        <a:p>
          <a:endParaRPr lang="en-US"/>
        </a:p>
      </dgm:t>
    </dgm:pt>
    <dgm:pt modelId="{FDFD017D-2B66-46FC-9F04-025EA6695BE0}" type="sibTrans" cxnId="{DB9556BF-2E9A-49DE-94FF-27F84487C5B3}">
      <dgm:prSet/>
      <dgm:spPr/>
      <dgm:t>
        <a:bodyPr/>
        <a:lstStyle/>
        <a:p>
          <a:endParaRPr lang="en-US"/>
        </a:p>
      </dgm:t>
    </dgm:pt>
    <dgm:pt modelId="{316826D9-EA79-4D49-807C-4F1F8E37087B}" type="pres">
      <dgm:prSet presAssocID="{940002D5-6734-4E1E-A7AC-1353DCE2625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EF4C7787-A957-6C4D-A501-DB9C68A15A53}" type="pres">
      <dgm:prSet presAssocID="{57CA4B7B-524D-43FD-AE1D-2E703F9B56B9}" presName="thickLine" presStyleLbl="alignNode1" presStyleIdx="0" presStyleCnt="6"/>
      <dgm:spPr/>
    </dgm:pt>
    <dgm:pt modelId="{BDD9BE2B-F1ED-0C43-8D1E-C68FD3ABFB88}" type="pres">
      <dgm:prSet presAssocID="{57CA4B7B-524D-43FD-AE1D-2E703F9B56B9}" presName="horz1" presStyleCnt="0"/>
      <dgm:spPr/>
    </dgm:pt>
    <dgm:pt modelId="{53D3C653-D12C-BC4D-B431-667276D89218}" type="pres">
      <dgm:prSet presAssocID="{57CA4B7B-524D-43FD-AE1D-2E703F9B56B9}" presName="tx1" presStyleLbl="revTx" presStyleIdx="0" presStyleCnt="6"/>
      <dgm:spPr/>
      <dgm:t>
        <a:bodyPr/>
        <a:lstStyle/>
        <a:p>
          <a:endParaRPr lang="en-GB"/>
        </a:p>
      </dgm:t>
    </dgm:pt>
    <dgm:pt modelId="{9C8047D1-2F9D-6C46-BC60-7A6B6ACA48C7}" type="pres">
      <dgm:prSet presAssocID="{57CA4B7B-524D-43FD-AE1D-2E703F9B56B9}" presName="vert1" presStyleCnt="0"/>
      <dgm:spPr/>
    </dgm:pt>
    <dgm:pt modelId="{C4A812D4-DAFA-5A44-B050-A28D5C2B36AB}" type="pres">
      <dgm:prSet presAssocID="{62AAEA2D-CA41-4705-B8CD-BEA60F98F8A5}" presName="thickLine" presStyleLbl="alignNode1" presStyleIdx="1" presStyleCnt="6"/>
      <dgm:spPr/>
    </dgm:pt>
    <dgm:pt modelId="{DF94F63E-62AC-2D47-8A3A-FC01D31DEDE1}" type="pres">
      <dgm:prSet presAssocID="{62AAEA2D-CA41-4705-B8CD-BEA60F98F8A5}" presName="horz1" presStyleCnt="0"/>
      <dgm:spPr/>
    </dgm:pt>
    <dgm:pt modelId="{FF781A91-AFCD-DE4B-9179-44D1C222925F}" type="pres">
      <dgm:prSet presAssocID="{62AAEA2D-CA41-4705-B8CD-BEA60F98F8A5}" presName="tx1" presStyleLbl="revTx" presStyleIdx="1" presStyleCnt="6"/>
      <dgm:spPr/>
      <dgm:t>
        <a:bodyPr/>
        <a:lstStyle/>
        <a:p>
          <a:endParaRPr lang="en-GB"/>
        </a:p>
      </dgm:t>
    </dgm:pt>
    <dgm:pt modelId="{23E1E28D-F0A1-ED43-B750-C400CC0B7253}" type="pres">
      <dgm:prSet presAssocID="{62AAEA2D-CA41-4705-B8CD-BEA60F98F8A5}" presName="vert1" presStyleCnt="0"/>
      <dgm:spPr/>
    </dgm:pt>
    <dgm:pt modelId="{0B2FC4F6-A864-3949-B4C6-1C7B9C233F5B}" type="pres">
      <dgm:prSet presAssocID="{852ADAD1-79D9-4B1A-B7BF-8D9C478DA184}" presName="thickLine" presStyleLbl="alignNode1" presStyleIdx="2" presStyleCnt="6"/>
      <dgm:spPr/>
    </dgm:pt>
    <dgm:pt modelId="{8908B650-B5D9-4145-969F-10BE4634ABCC}" type="pres">
      <dgm:prSet presAssocID="{852ADAD1-79D9-4B1A-B7BF-8D9C478DA184}" presName="horz1" presStyleCnt="0"/>
      <dgm:spPr/>
    </dgm:pt>
    <dgm:pt modelId="{2CC5852B-95CD-0742-9C45-B77404BCB8DE}" type="pres">
      <dgm:prSet presAssocID="{852ADAD1-79D9-4B1A-B7BF-8D9C478DA184}" presName="tx1" presStyleLbl="revTx" presStyleIdx="2" presStyleCnt="6"/>
      <dgm:spPr/>
      <dgm:t>
        <a:bodyPr/>
        <a:lstStyle/>
        <a:p>
          <a:endParaRPr lang="en-GB"/>
        </a:p>
      </dgm:t>
    </dgm:pt>
    <dgm:pt modelId="{1F78475D-BC86-BE4D-8C26-B8E737A42C14}" type="pres">
      <dgm:prSet presAssocID="{852ADAD1-79D9-4B1A-B7BF-8D9C478DA184}" presName="vert1" presStyleCnt="0"/>
      <dgm:spPr/>
    </dgm:pt>
    <dgm:pt modelId="{E83C8CC3-3FF5-5E45-A295-7244296026C4}" type="pres">
      <dgm:prSet presAssocID="{B5D2E3EE-CD88-4954-987A-466768A64557}" presName="thickLine" presStyleLbl="alignNode1" presStyleIdx="3" presStyleCnt="6"/>
      <dgm:spPr/>
    </dgm:pt>
    <dgm:pt modelId="{92CC9851-F411-A549-8680-F42B0929BAE7}" type="pres">
      <dgm:prSet presAssocID="{B5D2E3EE-CD88-4954-987A-466768A64557}" presName="horz1" presStyleCnt="0"/>
      <dgm:spPr/>
    </dgm:pt>
    <dgm:pt modelId="{65BAB7CD-1828-6141-B1B7-383EA9F6B017}" type="pres">
      <dgm:prSet presAssocID="{B5D2E3EE-CD88-4954-987A-466768A64557}" presName="tx1" presStyleLbl="revTx" presStyleIdx="3" presStyleCnt="6"/>
      <dgm:spPr/>
      <dgm:t>
        <a:bodyPr/>
        <a:lstStyle/>
        <a:p>
          <a:endParaRPr lang="en-GB"/>
        </a:p>
      </dgm:t>
    </dgm:pt>
    <dgm:pt modelId="{6B5410BA-7E3F-D749-BF07-3B9C6421A0D9}" type="pres">
      <dgm:prSet presAssocID="{B5D2E3EE-CD88-4954-987A-466768A64557}" presName="vert1" presStyleCnt="0"/>
      <dgm:spPr/>
    </dgm:pt>
    <dgm:pt modelId="{BAA33E79-6263-4843-9CE0-6792466AFFC1}" type="pres">
      <dgm:prSet presAssocID="{1492F2E9-0C6C-40D3-B7F5-52BEE45194D7}" presName="thickLine" presStyleLbl="alignNode1" presStyleIdx="4" presStyleCnt="6"/>
      <dgm:spPr/>
    </dgm:pt>
    <dgm:pt modelId="{0BB2B9AA-630F-AE44-B0C3-F44508EF4A66}" type="pres">
      <dgm:prSet presAssocID="{1492F2E9-0C6C-40D3-B7F5-52BEE45194D7}" presName="horz1" presStyleCnt="0"/>
      <dgm:spPr/>
    </dgm:pt>
    <dgm:pt modelId="{BD93336B-8D53-D24D-94AF-35F966DDAE73}" type="pres">
      <dgm:prSet presAssocID="{1492F2E9-0C6C-40D3-B7F5-52BEE45194D7}" presName="tx1" presStyleLbl="revTx" presStyleIdx="4" presStyleCnt="6"/>
      <dgm:spPr/>
      <dgm:t>
        <a:bodyPr/>
        <a:lstStyle/>
        <a:p>
          <a:endParaRPr lang="en-GB"/>
        </a:p>
      </dgm:t>
    </dgm:pt>
    <dgm:pt modelId="{89694C31-B016-104D-BB0F-3DDB88AB7636}" type="pres">
      <dgm:prSet presAssocID="{1492F2E9-0C6C-40D3-B7F5-52BEE45194D7}" presName="vert1" presStyleCnt="0"/>
      <dgm:spPr/>
    </dgm:pt>
    <dgm:pt modelId="{34EDA646-B297-3A4F-A8AF-7DBF42E37D05}" type="pres">
      <dgm:prSet presAssocID="{0FDD2B51-5510-4C0E-90BD-93F612A5DF44}" presName="thickLine" presStyleLbl="alignNode1" presStyleIdx="5" presStyleCnt="6"/>
      <dgm:spPr/>
    </dgm:pt>
    <dgm:pt modelId="{435FFACC-A45A-BD4B-A30D-6C10213F6994}" type="pres">
      <dgm:prSet presAssocID="{0FDD2B51-5510-4C0E-90BD-93F612A5DF44}" presName="horz1" presStyleCnt="0"/>
      <dgm:spPr/>
    </dgm:pt>
    <dgm:pt modelId="{E8F17843-9049-C447-9823-7DDE527543F3}" type="pres">
      <dgm:prSet presAssocID="{0FDD2B51-5510-4C0E-90BD-93F612A5DF44}" presName="tx1" presStyleLbl="revTx" presStyleIdx="5" presStyleCnt="6"/>
      <dgm:spPr/>
      <dgm:t>
        <a:bodyPr/>
        <a:lstStyle/>
        <a:p>
          <a:endParaRPr lang="en-GB"/>
        </a:p>
      </dgm:t>
    </dgm:pt>
    <dgm:pt modelId="{6AB555D9-66F4-D748-AC83-8114190486C6}" type="pres">
      <dgm:prSet presAssocID="{0FDD2B51-5510-4C0E-90BD-93F612A5DF44}" presName="vert1" presStyleCnt="0"/>
      <dgm:spPr/>
    </dgm:pt>
  </dgm:ptLst>
  <dgm:cxnLst>
    <dgm:cxn modelId="{D5C01992-C145-004B-94C7-254A2A3A31D4}" type="presOf" srcId="{62AAEA2D-CA41-4705-B8CD-BEA60F98F8A5}" destId="{FF781A91-AFCD-DE4B-9179-44D1C222925F}" srcOrd="0" destOrd="0" presId="urn:microsoft.com/office/officeart/2008/layout/LinedList"/>
    <dgm:cxn modelId="{6325A15C-9B75-D742-9D92-7F45F1EA69B7}" type="presOf" srcId="{0FDD2B51-5510-4C0E-90BD-93F612A5DF44}" destId="{E8F17843-9049-C447-9823-7DDE527543F3}" srcOrd="0" destOrd="0" presId="urn:microsoft.com/office/officeart/2008/layout/LinedList"/>
    <dgm:cxn modelId="{0F6912A9-203C-4F13-9E9E-2D64CF37F8E3}" srcId="{940002D5-6734-4E1E-A7AC-1353DCE26259}" destId="{852ADAD1-79D9-4B1A-B7BF-8D9C478DA184}" srcOrd="2" destOrd="0" parTransId="{D41F0957-6381-453B-81FE-89A2D675EBA7}" sibTransId="{5605DA9D-E412-44CF-83E7-00C7B18E148E}"/>
    <dgm:cxn modelId="{10BBACCA-78B2-4CE1-A813-DD7F5DE5EFF5}" srcId="{940002D5-6734-4E1E-A7AC-1353DCE26259}" destId="{62AAEA2D-CA41-4705-B8CD-BEA60F98F8A5}" srcOrd="1" destOrd="0" parTransId="{ED1EAFEF-0C29-41D8-8AE7-E43ED1E01D28}" sibTransId="{FD903830-92B6-4019-92E7-C2DEC40ABAE0}"/>
    <dgm:cxn modelId="{8C65AFE8-2C01-4306-8778-7C5C3DDE4B68}" srcId="{940002D5-6734-4E1E-A7AC-1353DCE26259}" destId="{B5D2E3EE-CD88-4954-987A-466768A64557}" srcOrd="3" destOrd="0" parTransId="{F058FF1E-ADB0-4376-BB72-16F6B0647355}" sibTransId="{A30CFFA9-2DBE-4772-9A1B-78BE81EA9140}"/>
    <dgm:cxn modelId="{DB9556BF-2E9A-49DE-94FF-27F84487C5B3}" srcId="{940002D5-6734-4E1E-A7AC-1353DCE26259}" destId="{0FDD2B51-5510-4C0E-90BD-93F612A5DF44}" srcOrd="5" destOrd="0" parTransId="{0BF4ED97-D74C-4565-80B4-2529B69D3E53}" sibTransId="{FDFD017D-2B66-46FC-9F04-025EA6695BE0}"/>
    <dgm:cxn modelId="{72A2F0C6-DFF2-F74A-B65F-8EF9DC566824}" type="presOf" srcId="{940002D5-6734-4E1E-A7AC-1353DCE26259}" destId="{316826D9-EA79-4D49-807C-4F1F8E37087B}" srcOrd="0" destOrd="0" presId="urn:microsoft.com/office/officeart/2008/layout/LinedList"/>
    <dgm:cxn modelId="{1A57A680-DC5F-4B4C-B799-169109544E46}" type="presOf" srcId="{B5D2E3EE-CD88-4954-987A-466768A64557}" destId="{65BAB7CD-1828-6141-B1B7-383EA9F6B017}" srcOrd="0" destOrd="0" presId="urn:microsoft.com/office/officeart/2008/layout/LinedList"/>
    <dgm:cxn modelId="{12FB5C13-2CE5-4C4A-9558-E3D07C6A1DDB}" srcId="{940002D5-6734-4E1E-A7AC-1353DCE26259}" destId="{57CA4B7B-524D-43FD-AE1D-2E703F9B56B9}" srcOrd="0" destOrd="0" parTransId="{998906F1-499D-438A-9598-F0BD06A45EB8}" sibTransId="{D31DFD0B-065C-4C4A-A35D-AB3FCA134C6D}"/>
    <dgm:cxn modelId="{5C9210FE-D94F-F34D-A622-291614939D87}" type="presOf" srcId="{57CA4B7B-524D-43FD-AE1D-2E703F9B56B9}" destId="{53D3C653-D12C-BC4D-B431-667276D89218}" srcOrd="0" destOrd="0" presId="urn:microsoft.com/office/officeart/2008/layout/LinedList"/>
    <dgm:cxn modelId="{07B5CA5E-431C-4094-ABF8-3294CFD5542E}" srcId="{940002D5-6734-4E1E-A7AC-1353DCE26259}" destId="{1492F2E9-0C6C-40D3-B7F5-52BEE45194D7}" srcOrd="4" destOrd="0" parTransId="{1ACE7425-6D88-4EBD-839A-195CEB3E9EEA}" sibTransId="{E2DDF791-597B-4745-8518-29ACE3E4AC87}"/>
    <dgm:cxn modelId="{6161044D-4A9B-4948-ABD3-775D08F8491C}" type="presOf" srcId="{1492F2E9-0C6C-40D3-B7F5-52BEE45194D7}" destId="{BD93336B-8D53-D24D-94AF-35F966DDAE73}" srcOrd="0" destOrd="0" presId="urn:microsoft.com/office/officeart/2008/layout/LinedList"/>
    <dgm:cxn modelId="{15A85A7A-0289-D941-9CAE-67CAE1F92BB2}" type="presOf" srcId="{852ADAD1-79D9-4B1A-B7BF-8D9C478DA184}" destId="{2CC5852B-95CD-0742-9C45-B77404BCB8DE}" srcOrd="0" destOrd="0" presId="urn:microsoft.com/office/officeart/2008/layout/LinedList"/>
    <dgm:cxn modelId="{A4537696-1918-6844-B4F6-A7E20285854D}" type="presParOf" srcId="{316826D9-EA79-4D49-807C-4F1F8E37087B}" destId="{EF4C7787-A957-6C4D-A501-DB9C68A15A53}" srcOrd="0" destOrd="0" presId="urn:microsoft.com/office/officeart/2008/layout/LinedList"/>
    <dgm:cxn modelId="{97201B6F-450C-344B-8081-8684F73FCD9D}" type="presParOf" srcId="{316826D9-EA79-4D49-807C-4F1F8E37087B}" destId="{BDD9BE2B-F1ED-0C43-8D1E-C68FD3ABFB88}" srcOrd="1" destOrd="0" presId="urn:microsoft.com/office/officeart/2008/layout/LinedList"/>
    <dgm:cxn modelId="{853F1FE3-DEE1-C746-91A4-CD477EC061E1}" type="presParOf" srcId="{BDD9BE2B-F1ED-0C43-8D1E-C68FD3ABFB88}" destId="{53D3C653-D12C-BC4D-B431-667276D89218}" srcOrd="0" destOrd="0" presId="urn:microsoft.com/office/officeart/2008/layout/LinedList"/>
    <dgm:cxn modelId="{41652B69-5F2C-C645-BE20-62AFA0D3653F}" type="presParOf" srcId="{BDD9BE2B-F1ED-0C43-8D1E-C68FD3ABFB88}" destId="{9C8047D1-2F9D-6C46-BC60-7A6B6ACA48C7}" srcOrd="1" destOrd="0" presId="urn:microsoft.com/office/officeart/2008/layout/LinedList"/>
    <dgm:cxn modelId="{BB15D791-2001-E740-BF80-F1A5D9D8B8F9}" type="presParOf" srcId="{316826D9-EA79-4D49-807C-4F1F8E37087B}" destId="{C4A812D4-DAFA-5A44-B050-A28D5C2B36AB}" srcOrd="2" destOrd="0" presId="urn:microsoft.com/office/officeart/2008/layout/LinedList"/>
    <dgm:cxn modelId="{440281C7-720F-364F-A775-9C972C565C80}" type="presParOf" srcId="{316826D9-EA79-4D49-807C-4F1F8E37087B}" destId="{DF94F63E-62AC-2D47-8A3A-FC01D31DEDE1}" srcOrd="3" destOrd="0" presId="urn:microsoft.com/office/officeart/2008/layout/LinedList"/>
    <dgm:cxn modelId="{0B0EF28D-88EB-6248-9D21-21AE52453544}" type="presParOf" srcId="{DF94F63E-62AC-2D47-8A3A-FC01D31DEDE1}" destId="{FF781A91-AFCD-DE4B-9179-44D1C222925F}" srcOrd="0" destOrd="0" presId="urn:microsoft.com/office/officeart/2008/layout/LinedList"/>
    <dgm:cxn modelId="{36AA227D-EB3F-8E4D-A80F-D26C56673116}" type="presParOf" srcId="{DF94F63E-62AC-2D47-8A3A-FC01D31DEDE1}" destId="{23E1E28D-F0A1-ED43-B750-C400CC0B7253}" srcOrd="1" destOrd="0" presId="urn:microsoft.com/office/officeart/2008/layout/LinedList"/>
    <dgm:cxn modelId="{99965841-DAF4-2E40-9875-43732FACE81F}" type="presParOf" srcId="{316826D9-EA79-4D49-807C-4F1F8E37087B}" destId="{0B2FC4F6-A864-3949-B4C6-1C7B9C233F5B}" srcOrd="4" destOrd="0" presId="urn:microsoft.com/office/officeart/2008/layout/LinedList"/>
    <dgm:cxn modelId="{4665CDE9-1495-4444-B7F1-FEC93103B5EE}" type="presParOf" srcId="{316826D9-EA79-4D49-807C-4F1F8E37087B}" destId="{8908B650-B5D9-4145-969F-10BE4634ABCC}" srcOrd="5" destOrd="0" presId="urn:microsoft.com/office/officeart/2008/layout/LinedList"/>
    <dgm:cxn modelId="{4C34FFF7-600C-E44C-A5D1-FF6F22325B1D}" type="presParOf" srcId="{8908B650-B5D9-4145-969F-10BE4634ABCC}" destId="{2CC5852B-95CD-0742-9C45-B77404BCB8DE}" srcOrd="0" destOrd="0" presId="urn:microsoft.com/office/officeart/2008/layout/LinedList"/>
    <dgm:cxn modelId="{8F85D987-1B01-2F4C-800D-55CE163FC04B}" type="presParOf" srcId="{8908B650-B5D9-4145-969F-10BE4634ABCC}" destId="{1F78475D-BC86-BE4D-8C26-B8E737A42C14}" srcOrd="1" destOrd="0" presId="urn:microsoft.com/office/officeart/2008/layout/LinedList"/>
    <dgm:cxn modelId="{FBDEBA57-8AB2-EE4F-A579-E80F33C652CD}" type="presParOf" srcId="{316826D9-EA79-4D49-807C-4F1F8E37087B}" destId="{E83C8CC3-3FF5-5E45-A295-7244296026C4}" srcOrd="6" destOrd="0" presId="urn:microsoft.com/office/officeart/2008/layout/LinedList"/>
    <dgm:cxn modelId="{E4265745-488C-E546-811C-D55833CA3F5E}" type="presParOf" srcId="{316826D9-EA79-4D49-807C-4F1F8E37087B}" destId="{92CC9851-F411-A549-8680-F42B0929BAE7}" srcOrd="7" destOrd="0" presId="urn:microsoft.com/office/officeart/2008/layout/LinedList"/>
    <dgm:cxn modelId="{EC153195-A5A4-D149-BCD1-E399D962AF08}" type="presParOf" srcId="{92CC9851-F411-A549-8680-F42B0929BAE7}" destId="{65BAB7CD-1828-6141-B1B7-383EA9F6B017}" srcOrd="0" destOrd="0" presId="urn:microsoft.com/office/officeart/2008/layout/LinedList"/>
    <dgm:cxn modelId="{B3599244-4F65-4D41-BE33-EB4FE2FB96DD}" type="presParOf" srcId="{92CC9851-F411-A549-8680-F42B0929BAE7}" destId="{6B5410BA-7E3F-D749-BF07-3B9C6421A0D9}" srcOrd="1" destOrd="0" presId="urn:microsoft.com/office/officeart/2008/layout/LinedList"/>
    <dgm:cxn modelId="{9137E937-2A47-5B49-B2A8-5128B2DB24D2}" type="presParOf" srcId="{316826D9-EA79-4D49-807C-4F1F8E37087B}" destId="{BAA33E79-6263-4843-9CE0-6792466AFFC1}" srcOrd="8" destOrd="0" presId="urn:microsoft.com/office/officeart/2008/layout/LinedList"/>
    <dgm:cxn modelId="{1E97D250-2839-F34A-B677-8CFBF6CF512B}" type="presParOf" srcId="{316826D9-EA79-4D49-807C-4F1F8E37087B}" destId="{0BB2B9AA-630F-AE44-B0C3-F44508EF4A66}" srcOrd="9" destOrd="0" presId="urn:microsoft.com/office/officeart/2008/layout/LinedList"/>
    <dgm:cxn modelId="{F2BEC5D6-7E18-CF41-A107-2A177DC37A0C}" type="presParOf" srcId="{0BB2B9AA-630F-AE44-B0C3-F44508EF4A66}" destId="{BD93336B-8D53-D24D-94AF-35F966DDAE73}" srcOrd="0" destOrd="0" presId="urn:microsoft.com/office/officeart/2008/layout/LinedList"/>
    <dgm:cxn modelId="{ABF23214-EBE8-5948-8247-53D11A000A19}" type="presParOf" srcId="{0BB2B9AA-630F-AE44-B0C3-F44508EF4A66}" destId="{89694C31-B016-104D-BB0F-3DDB88AB7636}" srcOrd="1" destOrd="0" presId="urn:microsoft.com/office/officeart/2008/layout/LinedList"/>
    <dgm:cxn modelId="{E8A2175E-124C-5242-B98F-057A0ABA64DB}" type="presParOf" srcId="{316826D9-EA79-4D49-807C-4F1F8E37087B}" destId="{34EDA646-B297-3A4F-A8AF-7DBF42E37D05}" srcOrd="10" destOrd="0" presId="urn:microsoft.com/office/officeart/2008/layout/LinedList"/>
    <dgm:cxn modelId="{87518DF4-ACC3-2444-B20E-336095102DE5}" type="presParOf" srcId="{316826D9-EA79-4D49-807C-4F1F8E37087B}" destId="{435FFACC-A45A-BD4B-A30D-6C10213F6994}" srcOrd="11" destOrd="0" presId="urn:microsoft.com/office/officeart/2008/layout/LinedList"/>
    <dgm:cxn modelId="{2CEA645D-0AE4-A74F-9D9B-34926598EEEA}" type="presParOf" srcId="{435FFACC-A45A-BD4B-A30D-6C10213F6994}" destId="{E8F17843-9049-C447-9823-7DDE527543F3}" srcOrd="0" destOrd="0" presId="urn:microsoft.com/office/officeart/2008/layout/LinedList"/>
    <dgm:cxn modelId="{36C7F4F3-8F1A-8541-8822-787A7C046884}" type="presParOf" srcId="{435FFACC-A45A-BD4B-A30D-6C10213F6994}" destId="{6AB555D9-66F4-D748-AC83-8114190486C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B660E4-3ABF-4D90-97D9-DEEA134391A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78D5D97-B023-4B84-AD86-FF9AA10E8295}">
      <dgm:prSet/>
      <dgm:spPr/>
      <dgm:t>
        <a:bodyPr/>
        <a:lstStyle/>
        <a:p>
          <a:r>
            <a:rPr lang="en-GB"/>
            <a:t>Petty crime, shoplifting, stealing</a:t>
          </a:r>
          <a:endParaRPr lang="en-US"/>
        </a:p>
      </dgm:t>
    </dgm:pt>
    <dgm:pt modelId="{C8881DB4-301F-4069-AD5D-CD210460D0CC}" type="parTrans" cxnId="{A2156556-66D0-4721-B2D6-247F9CEC02B3}">
      <dgm:prSet/>
      <dgm:spPr/>
      <dgm:t>
        <a:bodyPr/>
        <a:lstStyle/>
        <a:p>
          <a:endParaRPr lang="en-US"/>
        </a:p>
      </dgm:t>
    </dgm:pt>
    <dgm:pt modelId="{0ECE1FFC-8AC1-44C2-BE2F-9AC50C152A0B}" type="sibTrans" cxnId="{A2156556-66D0-4721-B2D6-247F9CEC02B3}">
      <dgm:prSet/>
      <dgm:spPr/>
      <dgm:t>
        <a:bodyPr/>
        <a:lstStyle/>
        <a:p>
          <a:endParaRPr lang="en-US"/>
        </a:p>
      </dgm:t>
    </dgm:pt>
    <dgm:pt modelId="{56538796-B630-4FDA-9B48-D0E02D53CD72}">
      <dgm:prSet/>
      <dgm:spPr/>
      <dgm:t>
        <a:bodyPr/>
        <a:lstStyle/>
        <a:p>
          <a:r>
            <a:rPr lang="en-GB"/>
            <a:t>Having keys to other premises</a:t>
          </a:r>
          <a:endParaRPr lang="en-US"/>
        </a:p>
      </dgm:t>
    </dgm:pt>
    <dgm:pt modelId="{129CED4F-5D31-45CB-B190-6B209CAE574C}" type="parTrans" cxnId="{366B5C73-6F7F-49F0-95E2-A8373E780523}">
      <dgm:prSet/>
      <dgm:spPr/>
      <dgm:t>
        <a:bodyPr/>
        <a:lstStyle/>
        <a:p>
          <a:endParaRPr lang="en-US"/>
        </a:p>
      </dgm:t>
    </dgm:pt>
    <dgm:pt modelId="{EDC1F502-9347-45C9-BFC7-067893885AAB}" type="sibTrans" cxnId="{366B5C73-6F7F-49F0-95E2-A8373E780523}">
      <dgm:prSet/>
      <dgm:spPr/>
      <dgm:t>
        <a:bodyPr/>
        <a:lstStyle/>
        <a:p>
          <a:endParaRPr lang="en-US"/>
        </a:p>
      </dgm:t>
    </dgm:pt>
    <dgm:pt modelId="{92146AC9-8963-4502-B1E5-F3E92B306902}">
      <dgm:prSet/>
      <dgm:spPr/>
      <dgm:t>
        <a:bodyPr/>
        <a:lstStyle/>
        <a:p>
          <a:r>
            <a:rPr lang="en-GB"/>
            <a:t>Expensive clothes, mobile phones or other possessions without explanation</a:t>
          </a:r>
          <a:endParaRPr lang="en-US"/>
        </a:p>
      </dgm:t>
    </dgm:pt>
    <dgm:pt modelId="{603EAC86-C920-40CD-9B4C-257873D362B7}" type="parTrans" cxnId="{10EC77B6-B307-4013-996B-5F87F900B314}">
      <dgm:prSet/>
      <dgm:spPr/>
      <dgm:t>
        <a:bodyPr/>
        <a:lstStyle/>
        <a:p>
          <a:endParaRPr lang="en-US"/>
        </a:p>
      </dgm:t>
    </dgm:pt>
    <dgm:pt modelId="{CB8CA768-D05A-4F0B-9C23-BC10E97777E0}" type="sibTrans" cxnId="{10EC77B6-B307-4013-996B-5F87F900B314}">
      <dgm:prSet/>
      <dgm:spPr/>
      <dgm:t>
        <a:bodyPr/>
        <a:lstStyle/>
        <a:p>
          <a:endParaRPr lang="en-US"/>
        </a:p>
      </dgm:t>
    </dgm:pt>
    <dgm:pt modelId="{BA12A9DE-3011-4834-AF80-DADC6A1D92E3}">
      <dgm:prSet/>
      <dgm:spPr/>
      <dgm:t>
        <a:bodyPr/>
        <a:lstStyle/>
        <a:p>
          <a:r>
            <a:rPr lang="en-GB"/>
            <a:t>Accounts of social activities requiring money</a:t>
          </a:r>
          <a:endParaRPr lang="en-US"/>
        </a:p>
      </dgm:t>
    </dgm:pt>
    <dgm:pt modelId="{B7C8877A-72A6-4C41-8FDA-CD68672DD0BB}" type="parTrans" cxnId="{83604A72-87D8-48C3-BC81-060A50DD43E4}">
      <dgm:prSet/>
      <dgm:spPr/>
      <dgm:t>
        <a:bodyPr/>
        <a:lstStyle/>
        <a:p>
          <a:endParaRPr lang="en-US"/>
        </a:p>
      </dgm:t>
    </dgm:pt>
    <dgm:pt modelId="{29CF1DCD-01B9-4409-9BF6-7F7F08621B4C}" type="sibTrans" cxnId="{83604A72-87D8-48C3-BC81-060A50DD43E4}">
      <dgm:prSet/>
      <dgm:spPr/>
      <dgm:t>
        <a:bodyPr/>
        <a:lstStyle/>
        <a:p>
          <a:endParaRPr lang="en-US"/>
        </a:p>
      </dgm:t>
    </dgm:pt>
    <dgm:pt modelId="{B8457FE0-A298-492D-B6ED-F18F89E1E6D3}">
      <dgm:prSet/>
      <dgm:spPr/>
      <dgm:t>
        <a:bodyPr/>
        <a:lstStyle/>
        <a:p>
          <a:r>
            <a:rPr lang="en-GB"/>
            <a:t>Possession of large amounts of money with no plausible explanation</a:t>
          </a:r>
          <a:endParaRPr lang="en-US"/>
        </a:p>
      </dgm:t>
    </dgm:pt>
    <dgm:pt modelId="{33F96785-F460-44AF-B534-5D0582D4C33E}" type="parTrans" cxnId="{F64F9A58-C51E-4432-AF40-563D214302F2}">
      <dgm:prSet/>
      <dgm:spPr/>
      <dgm:t>
        <a:bodyPr/>
        <a:lstStyle/>
        <a:p>
          <a:endParaRPr lang="en-US"/>
        </a:p>
      </dgm:t>
    </dgm:pt>
    <dgm:pt modelId="{BF0D6A4C-9C3A-49E5-9448-EF38F7AC22BF}" type="sibTrans" cxnId="{F64F9A58-C51E-4432-AF40-563D214302F2}">
      <dgm:prSet/>
      <dgm:spPr/>
      <dgm:t>
        <a:bodyPr/>
        <a:lstStyle/>
        <a:p>
          <a:endParaRPr lang="en-US"/>
        </a:p>
      </dgm:t>
    </dgm:pt>
    <dgm:pt modelId="{FE6F7C6B-346A-3F4D-85D5-90686DF882F4}" type="pres">
      <dgm:prSet presAssocID="{6AB660E4-3ABF-4D90-97D9-DEEA134391A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559381F2-AC26-6A44-9AEC-6E85563C1ADA}" type="pres">
      <dgm:prSet presAssocID="{E78D5D97-B023-4B84-AD86-FF9AA10E8295}" presName="thickLine" presStyleLbl="alignNode1" presStyleIdx="0" presStyleCnt="5"/>
      <dgm:spPr/>
    </dgm:pt>
    <dgm:pt modelId="{F63BAA70-E542-4A44-B639-A4773E19607A}" type="pres">
      <dgm:prSet presAssocID="{E78D5D97-B023-4B84-AD86-FF9AA10E8295}" presName="horz1" presStyleCnt="0"/>
      <dgm:spPr/>
    </dgm:pt>
    <dgm:pt modelId="{2EAD4F3C-977D-B742-84A3-99B5E8DD2390}" type="pres">
      <dgm:prSet presAssocID="{E78D5D97-B023-4B84-AD86-FF9AA10E8295}" presName="tx1" presStyleLbl="revTx" presStyleIdx="0" presStyleCnt="5"/>
      <dgm:spPr/>
      <dgm:t>
        <a:bodyPr/>
        <a:lstStyle/>
        <a:p>
          <a:endParaRPr lang="en-GB"/>
        </a:p>
      </dgm:t>
    </dgm:pt>
    <dgm:pt modelId="{8FF25A8B-B627-3D46-8D05-02DA7AD7610C}" type="pres">
      <dgm:prSet presAssocID="{E78D5D97-B023-4B84-AD86-FF9AA10E8295}" presName="vert1" presStyleCnt="0"/>
      <dgm:spPr/>
    </dgm:pt>
    <dgm:pt modelId="{69E9DC60-DAA7-F840-B8F8-BC0DB0F9C5C1}" type="pres">
      <dgm:prSet presAssocID="{56538796-B630-4FDA-9B48-D0E02D53CD72}" presName="thickLine" presStyleLbl="alignNode1" presStyleIdx="1" presStyleCnt="5"/>
      <dgm:spPr/>
    </dgm:pt>
    <dgm:pt modelId="{A1FC9C35-DB89-5E49-B65C-AC63291C6AD4}" type="pres">
      <dgm:prSet presAssocID="{56538796-B630-4FDA-9B48-D0E02D53CD72}" presName="horz1" presStyleCnt="0"/>
      <dgm:spPr/>
    </dgm:pt>
    <dgm:pt modelId="{4814F606-8AA9-E644-8EAF-564595F7E0A9}" type="pres">
      <dgm:prSet presAssocID="{56538796-B630-4FDA-9B48-D0E02D53CD72}" presName="tx1" presStyleLbl="revTx" presStyleIdx="1" presStyleCnt="5"/>
      <dgm:spPr/>
      <dgm:t>
        <a:bodyPr/>
        <a:lstStyle/>
        <a:p>
          <a:endParaRPr lang="en-GB"/>
        </a:p>
      </dgm:t>
    </dgm:pt>
    <dgm:pt modelId="{A873EE30-1D5C-3A46-8FA2-AEC782B317BE}" type="pres">
      <dgm:prSet presAssocID="{56538796-B630-4FDA-9B48-D0E02D53CD72}" presName="vert1" presStyleCnt="0"/>
      <dgm:spPr/>
    </dgm:pt>
    <dgm:pt modelId="{9BB4135E-1373-4146-910F-2DFF6D28F120}" type="pres">
      <dgm:prSet presAssocID="{92146AC9-8963-4502-B1E5-F3E92B306902}" presName="thickLine" presStyleLbl="alignNode1" presStyleIdx="2" presStyleCnt="5"/>
      <dgm:spPr/>
    </dgm:pt>
    <dgm:pt modelId="{39F2FBA4-3FD9-D847-BCBC-E25541F448D1}" type="pres">
      <dgm:prSet presAssocID="{92146AC9-8963-4502-B1E5-F3E92B306902}" presName="horz1" presStyleCnt="0"/>
      <dgm:spPr/>
    </dgm:pt>
    <dgm:pt modelId="{77C6558B-D9CB-2740-BB12-CB1F42CD87D1}" type="pres">
      <dgm:prSet presAssocID="{92146AC9-8963-4502-B1E5-F3E92B306902}" presName="tx1" presStyleLbl="revTx" presStyleIdx="2" presStyleCnt="5"/>
      <dgm:spPr/>
      <dgm:t>
        <a:bodyPr/>
        <a:lstStyle/>
        <a:p>
          <a:endParaRPr lang="en-GB"/>
        </a:p>
      </dgm:t>
    </dgm:pt>
    <dgm:pt modelId="{A8AD9AA7-1658-F249-90BE-7DE09C0BCFD8}" type="pres">
      <dgm:prSet presAssocID="{92146AC9-8963-4502-B1E5-F3E92B306902}" presName="vert1" presStyleCnt="0"/>
      <dgm:spPr/>
    </dgm:pt>
    <dgm:pt modelId="{38A3A660-05A7-3945-8C93-7EAF161A3633}" type="pres">
      <dgm:prSet presAssocID="{BA12A9DE-3011-4834-AF80-DADC6A1D92E3}" presName="thickLine" presStyleLbl="alignNode1" presStyleIdx="3" presStyleCnt="5"/>
      <dgm:spPr/>
    </dgm:pt>
    <dgm:pt modelId="{AA1BE65B-144D-F549-BD74-AF556CCEA116}" type="pres">
      <dgm:prSet presAssocID="{BA12A9DE-3011-4834-AF80-DADC6A1D92E3}" presName="horz1" presStyleCnt="0"/>
      <dgm:spPr/>
    </dgm:pt>
    <dgm:pt modelId="{A15E8A6C-64A3-BE4E-A75B-B9A1A4CFCC4C}" type="pres">
      <dgm:prSet presAssocID="{BA12A9DE-3011-4834-AF80-DADC6A1D92E3}" presName="tx1" presStyleLbl="revTx" presStyleIdx="3" presStyleCnt="5"/>
      <dgm:spPr/>
      <dgm:t>
        <a:bodyPr/>
        <a:lstStyle/>
        <a:p>
          <a:endParaRPr lang="en-GB"/>
        </a:p>
      </dgm:t>
    </dgm:pt>
    <dgm:pt modelId="{EBC30DA3-41A2-C44D-9CE0-EB3286592A3E}" type="pres">
      <dgm:prSet presAssocID="{BA12A9DE-3011-4834-AF80-DADC6A1D92E3}" presName="vert1" presStyleCnt="0"/>
      <dgm:spPr/>
    </dgm:pt>
    <dgm:pt modelId="{C21BABCA-DC43-754F-A2B0-2E27CF2121F0}" type="pres">
      <dgm:prSet presAssocID="{B8457FE0-A298-492D-B6ED-F18F89E1E6D3}" presName="thickLine" presStyleLbl="alignNode1" presStyleIdx="4" presStyleCnt="5"/>
      <dgm:spPr/>
    </dgm:pt>
    <dgm:pt modelId="{B4489AF0-557A-1B40-81C5-55D497E869CC}" type="pres">
      <dgm:prSet presAssocID="{B8457FE0-A298-492D-B6ED-F18F89E1E6D3}" presName="horz1" presStyleCnt="0"/>
      <dgm:spPr/>
    </dgm:pt>
    <dgm:pt modelId="{D50DB87B-4CA6-3348-B613-F6F7355F0B3D}" type="pres">
      <dgm:prSet presAssocID="{B8457FE0-A298-492D-B6ED-F18F89E1E6D3}" presName="tx1" presStyleLbl="revTx" presStyleIdx="4" presStyleCnt="5"/>
      <dgm:spPr/>
      <dgm:t>
        <a:bodyPr/>
        <a:lstStyle/>
        <a:p>
          <a:endParaRPr lang="en-GB"/>
        </a:p>
      </dgm:t>
    </dgm:pt>
    <dgm:pt modelId="{22E18122-0516-0E4F-A19B-81CE57981BAF}" type="pres">
      <dgm:prSet presAssocID="{B8457FE0-A298-492D-B6ED-F18F89E1E6D3}" presName="vert1" presStyleCnt="0"/>
      <dgm:spPr/>
    </dgm:pt>
  </dgm:ptLst>
  <dgm:cxnLst>
    <dgm:cxn modelId="{CC62F436-F957-864D-A583-AD488227B6DA}" type="presOf" srcId="{92146AC9-8963-4502-B1E5-F3E92B306902}" destId="{77C6558B-D9CB-2740-BB12-CB1F42CD87D1}" srcOrd="0" destOrd="0" presId="urn:microsoft.com/office/officeart/2008/layout/LinedList"/>
    <dgm:cxn modelId="{A2156556-66D0-4721-B2D6-247F9CEC02B3}" srcId="{6AB660E4-3ABF-4D90-97D9-DEEA134391A6}" destId="{E78D5D97-B023-4B84-AD86-FF9AA10E8295}" srcOrd="0" destOrd="0" parTransId="{C8881DB4-301F-4069-AD5D-CD210460D0CC}" sibTransId="{0ECE1FFC-8AC1-44C2-BE2F-9AC50C152A0B}"/>
    <dgm:cxn modelId="{AD70D424-4661-A74A-9A4E-FCB7E6C7AC74}" type="presOf" srcId="{56538796-B630-4FDA-9B48-D0E02D53CD72}" destId="{4814F606-8AA9-E644-8EAF-564595F7E0A9}" srcOrd="0" destOrd="0" presId="urn:microsoft.com/office/officeart/2008/layout/LinedList"/>
    <dgm:cxn modelId="{5BBA6BA7-6926-9C43-9FA8-96BE69781EF3}" type="presOf" srcId="{BA12A9DE-3011-4834-AF80-DADC6A1D92E3}" destId="{A15E8A6C-64A3-BE4E-A75B-B9A1A4CFCC4C}" srcOrd="0" destOrd="0" presId="urn:microsoft.com/office/officeart/2008/layout/LinedList"/>
    <dgm:cxn modelId="{366B5C73-6F7F-49F0-95E2-A8373E780523}" srcId="{6AB660E4-3ABF-4D90-97D9-DEEA134391A6}" destId="{56538796-B630-4FDA-9B48-D0E02D53CD72}" srcOrd="1" destOrd="0" parTransId="{129CED4F-5D31-45CB-B190-6B209CAE574C}" sibTransId="{EDC1F502-9347-45C9-BFC7-067893885AAB}"/>
    <dgm:cxn modelId="{7B354F02-8058-7944-94EE-F7AD09882C00}" type="presOf" srcId="{E78D5D97-B023-4B84-AD86-FF9AA10E8295}" destId="{2EAD4F3C-977D-B742-84A3-99B5E8DD2390}" srcOrd="0" destOrd="0" presId="urn:microsoft.com/office/officeart/2008/layout/LinedList"/>
    <dgm:cxn modelId="{F64F9A58-C51E-4432-AF40-563D214302F2}" srcId="{6AB660E4-3ABF-4D90-97D9-DEEA134391A6}" destId="{B8457FE0-A298-492D-B6ED-F18F89E1E6D3}" srcOrd="4" destOrd="0" parTransId="{33F96785-F460-44AF-B534-5D0582D4C33E}" sibTransId="{BF0D6A4C-9C3A-49E5-9448-EF38F7AC22BF}"/>
    <dgm:cxn modelId="{9D459C46-4772-954A-B433-C8899D90795B}" type="presOf" srcId="{6AB660E4-3ABF-4D90-97D9-DEEA134391A6}" destId="{FE6F7C6B-346A-3F4D-85D5-90686DF882F4}" srcOrd="0" destOrd="0" presId="urn:microsoft.com/office/officeart/2008/layout/LinedList"/>
    <dgm:cxn modelId="{10EC77B6-B307-4013-996B-5F87F900B314}" srcId="{6AB660E4-3ABF-4D90-97D9-DEEA134391A6}" destId="{92146AC9-8963-4502-B1E5-F3E92B306902}" srcOrd="2" destOrd="0" parTransId="{603EAC86-C920-40CD-9B4C-257873D362B7}" sibTransId="{CB8CA768-D05A-4F0B-9C23-BC10E97777E0}"/>
    <dgm:cxn modelId="{83604A72-87D8-48C3-BC81-060A50DD43E4}" srcId="{6AB660E4-3ABF-4D90-97D9-DEEA134391A6}" destId="{BA12A9DE-3011-4834-AF80-DADC6A1D92E3}" srcOrd="3" destOrd="0" parTransId="{B7C8877A-72A6-4C41-8FDA-CD68672DD0BB}" sibTransId="{29CF1DCD-01B9-4409-9BF6-7F7F08621B4C}"/>
    <dgm:cxn modelId="{64E1E6B8-9A34-934F-A7A5-90EECFDE706A}" type="presOf" srcId="{B8457FE0-A298-492D-B6ED-F18F89E1E6D3}" destId="{D50DB87B-4CA6-3348-B613-F6F7355F0B3D}" srcOrd="0" destOrd="0" presId="urn:microsoft.com/office/officeart/2008/layout/LinedList"/>
    <dgm:cxn modelId="{6889AA8F-AC9B-E845-B778-B1D90759C0EE}" type="presParOf" srcId="{FE6F7C6B-346A-3F4D-85D5-90686DF882F4}" destId="{559381F2-AC26-6A44-9AEC-6E85563C1ADA}" srcOrd="0" destOrd="0" presId="urn:microsoft.com/office/officeart/2008/layout/LinedList"/>
    <dgm:cxn modelId="{20728836-4709-3147-8BD0-AB72E63FDFFD}" type="presParOf" srcId="{FE6F7C6B-346A-3F4D-85D5-90686DF882F4}" destId="{F63BAA70-E542-4A44-B639-A4773E19607A}" srcOrd="1" destOrd="0" presId="urn:microsoft.com/office/officeart/2008/layout/LinedList"/>
    <dgm:cxn modelId="{6FCD8107-684D-4F47-9567-6CAF2262B730}" type="presParOf" srcId="{F63BAA70-E542-4A44-B639-A4773E19607A}" destId="{2EAD4F3C-977D-B742-84A3-99B5E8DD2390}" srcOrd="0" destOrd="0" presId="urn:microsoft.com/office/officeart/2008/layout/LinedList"/>
    <dgm:cxn modelId="{D09AA32B-5313-7341-9FC3-51FC3B85BC0F}" type="presParOf" srcId="{F63BAA70-E542-4A44-B639-A4773E19607A}" destId="{8FF25A8B-B627-3D46-8D05-02DA7AD7610C}" srcOrd="1" destOrd="0" presId="urn:microsoft.com/office/officeart/2008/layout/LinedList"/>
    <dgm:cxn modelId="{31EE0540-A2B8-D442-96E2-66BF282FB61F}" type="presParOf" srcId="{FE6F7C6B-346A-3F4D-85D5-90686DF882F4}" destId="{69E9DC60-DAA7-F840-B8F8-BC0DB0F9C5C1}" srcOrd="2" destOrd="0" presId="urn:microsoft.com/office/officeart/2008/layout/LinedList"/>
    <dgm:cxn modelId="{5C4CAEDE-DC2F-114D-8653-57193F5F706D}" type="presParOf" srcId="{FE6F7C6B-346A-3F4D-85D5-90686DF882F4}" destId="{A1FC9C35-DB89-5E49-B65C-AC63291C6AD4}" srcOrd="3" destOrd="0" presId="urn:microsoft.com/office/officeart/2008/layout/LinedList"/>
    <dgm:cxn modelId="{E37FE616-82FD-E848-87F2-9FCD27A67B6E}" type="presParOf" srcId="{A1FC9C35-DB89-5E49-B65C-AC63291C6AD4}" destId="{4814F606-8AA9-E644-8EAF-564595F7E0A9}" srcOrd="0" destOrd="0" presId="urn:microsoft.com/office/officeart/2008/layout/LinedList"/>
    <dgm:cxn modelId="{3AC5BA42-736B-CD4D-AF04-3926779F5060}" type="presParOf" srcId="{A1FC9C35-DB89-5E49-B65C-AC63291C6AD4}" destId="{A873EE30-1D5C-3A46-8FA2-AEC782B317BE}" srcOrd="1" destOrd="0" presId="urn:microsoft.com/office/officeart/2008/layout/LinedList"/>
    <dgm:cxn modelId="{740B8E70-6E51-1F49-8A74-34A340560267}" type="presParOf" srcId="{FE6F7C6B-346A-3F4D-85D5-90686DF882F4}" destId="{9BB4135E-1373-4146-910F-2DFF6D28F120}" srcOrd="4" destOrd="0" presId="urn:microsoft.com/office/officeart/2008/layout/LinedList"/>
    <dgm:cxn modelId="{146509D5-74AA-C34F-902C-4A931C1B1A36}" type="presParOf" srcId="{FE6F7C6B-346A-3F4D-85D5-90686DF882F4}" destId="{39F2FBA4-3FD9-D847-BCBC-E25541F448D1}" srcOrd="5" destOrd="0" presId="urn:microsoft.com/office/officeart/2008/layout/LinedList"/>
    <dgm:cxn modelId="{7EA119DE-9A24-8A45-BE31-F12430359F96}" type="presParOf" srcId="{39F2FBA4-3FD9-D847-BCBC-E25541F448D1}" destId="{77C6558B-D9CB-2740-BB12-CB1F42CD87D1}" srcOrd="0" destOrd="0" presId="urn:microsoft.com/office/officeart/2008/layout/LinedList"/>
    <dgm:cxn modelId="{523BD943-D6AD-BA48-AF48-2BD60F34A820}" type="presParOf" srcId="{39F2FBA4-3FD9-D847-BCBC-E25541F448D1}" destId="{A8AD9AA7-1658-F249-90BE-7DE09C0BCFD8}" srcOrd="1" destOrd="0" presId="urn:microsoft.com/office/officeart/2008/layout/LinedList"/>
    <dgm:cxn modelId="{87CB9059-6B68-1346-89E7-00409FF96477}" type="presParOf" srcId="{FE6F7C6B-346A-3F4D-85D5-90686DF882F4}" destId="{38A3A660-05A7-3945-8C93-7EAF161A3633}" srcOrd="6" destOrd="0" presId="urn:microsoft.com/office/officeart/2008/layout/LinedList"/>
    <dgm:cxn modelId="{F2CDB375-5F5D-1740-AB61-73967039DCB9}" type="presParOf" srcId="{FE6F7C6B-346A-3F4D-85D5-90686DF882F4}" destId="{AA1BE65B-144D-F549-BD74-AF556CCEA116}" srcOrd="7" destOrd="0" presId="urn:microsoft.com/office/officeart/2008/layout/LinedList"/>
    <dgm:cxn modelId="{13B6F9D5-2D72-004C-9277-13BA77D0CE9B}" type="presParOf" srcId="{AA1BE65B-144D-F549-BD74-AF556CCEA116}" destId="{A15E8A6C-64A3-BE4E-A75B-B9A1A4CFCC4C}" srcOrd="0" destOrd="0" presId="urn:microsoft.com/office/officeart/2008/layout/LinedList"/>
    <dgm:cxn modelId="{6927F57A-48C4-034A-B3B5-EE2F0DC246FF}" type="presParOf" srcId="{AA1BE65B-144D-F549-BD74-AF556CCEA116}" destId="{EBC30DA3-41A2-C44D-9CE0-EB3286592A3E}" srcOrd="1" destOrd="0" presId="urn:microsoft.com/office/officeart/2008/layout/LinedList"/>
    <dgm:cxn modelId="{115BA400-AB05-1B46-B918-BA9D47A112C7}" type="presParOf" srcId="{FE6F7C6B-346A-3F4D-85D5-90686DF882F4}" destId="{C21BABCA-DC43-754F-A2B0-2E27CF2121F0}" srcOrd="8" destOrd="0" presId="urn:microsoft.com/office/officeart/2008/layout/LinedList"/>
    <dgm:cxn modelId="{C8ABBABB-4079-314D-91A1-ACCEDBEDF250}" type="presParOf" srcId="{FE6F7C6B-346A-3F4D-85D5-90686DF882F4}" destId="{B4489AF0-557A-1B40-81C5-55D497E869CC}" srcOrd="9" destOrd="0" presId="urn:microsoft.com/office/officeart/2008/layout/LinedList"/>
    <dgm:cxn modelId="{E68F94B2-DA04-574B-BDE5-F286D623902D}" type="presParOf" srcId="{B4489AF0-557A-1B40-81C5-55D497E869CC}" destId="{D50DB87B-4CA6-3348-B613-F6F7355F0B3D}" srcOrd="0" destOrd="0" presId="urn:microsoft.com/office/officeart/2008/layout/LinedList"/>
    <dgm:cxn modelId="{B024243F-DB10-4B45-BB6F-10CAB88F12D5}" type="presParOf" srcId="{B4489AF0-557A-1B40-81C5-55D497E869CC}" destId="{22E18122-0516-0E4F-A19B-81CE57981BA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BC4E113-2F34-4254-A98D-A34A07872582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5137CC5-07A5-4BF2-B12A-5B76B327E816}">
      <dgm:prSet/>
      <dgm:spPr/>
      <dgm:t>
        <a:bodyPr/>
        <a:lstStyle/>
        <a:p>
          <a:r>
            <a:rPr lang="en-GB"/>
            <a:t>Adults seeking inappropriate relationships with children.</a:t>
          </a:r>
          <a:endParaRPr lang="en-US"/>
        </a:p>
      </dgm:t>
    </dgm:pt>
    <dgm:pt modelId="{F0DD18C9-71D8-4354-BD22-BDC542A2DE57}" type="parTrans" cxnId="{714D6A9B-A5F9-4C85-8CC5-0A6A40B590E5}">
      <dgm:prSet/>
      <dgm:spPr/>
      <dgm:t>
        <a:bodyPr/>
        <a:lstStyle/>
        <a:p>
          <a:endParaRPr lang="en-US"/>
        </a:p>
      </dgm:t>
    </dgm:pt>
    <dgm:pt modelId="{BF71ED82-5D8E-4792-8A27-685A9BB29ECC}" type="sibTrans" cxnId="{714D6A9B-A5F9-4C85-8CC5-0A6A40B590E5}">
      <dgm:prSet/>
      <dgm:spPr/>
      <dgm:t>
        <a:bodyPr/>
        <a:lstStyle/>
        <a:p>
          <a:endParaRPr lang="en-US"/>
        </a:p>
      </dgm:t>
    </dgm:pt>
    <dgm:pt modelId="{FAA8AFA8-AC76-4E66-9E93-7684D96D6554}">
      <dgm:prSet/>
      <dgm:spPr/>
      <dgm:t>
        <a:bodyPr/>
        <a:lstStyle/>
        <a:p>
          <a:r>
            <a:rPr lang="en-GB"/>
            <a:t>Children could give out personal information without realising the risk. As they get older this risk increases as they start to share photos, videos and location via apps.</a:t>
          </a:r>
          <a:endParaRPr lang="en-US"/>
        </a:p>
      </dgm:t>
    </dgm:pt>
    <dgm:pt modelId="{E6EA43DA-8BB1-47CF-9EFA-3359FE260301}" type="parTrans" cxnId="{7D8CF4C5-C974-4EF4-8CD2-3A043E59BA12}">
      <dgm:prSet/>
      <dgm:spPr/>
      <dgm:t>
        <a:bodyPr/>
        <a:lstStyle/>
        <a:p>
          <a:endParaRPr lang="en-US"/>
        </a:p>
      </dgm:t>
    </dgm:pt>
    <dgm:pt modelId="{EC6B6244-39BE-4520-8317-7D694F660A63}" type="sibTrans" cxnId="{7D8CF4C5-C974-4EF4-8CD2-3A043E59BA12}">
      <dgm:prSet/>
      <dgm:spPr/>
      <dgm:t>
        <a:bodyPr/>
        <a:lstStyle/>
        <a:p>
          <a:endParaRPr lang="en-US"/>
        </a:p>
      </dgm:t>
    </dgm:pt>
    <dgm:pt modelId="{0EB1A19C-42C1-4A26-88D9-839CAF60B859}">
      <dgm:prSet/>
      <dgm:spPr/>
      <dgm:t>
        <a:bodyPr/>
        <a:lstStyle/>
        <a:p>
          <a:r>
            <a:rPr lang="en-GB" dirty="0"/>
            <a:t>Children are unable to regulate time on devices.</a:t>
          </a:r>
          <a:endParaRPr lang="en-US" dirty="0"/>
        </a:p>
      </dgm:t>
    </dgm:pt>
    <dgm:pt modelId="{E819C18A-E61F-42F9-A320-F59F4FFA5D2C}" type="parTrans" cxnId="{5C2DEDFD-B14B-4032-8B1D-407224A2AE14}">
      <dgm:prSet/>
      <dgm:spPr/>
      <dgm:t>
        <a:bodyPr/>
        <a:lstStyle/>
        <a:p>
          <a:endParaRPr lang="en-US"/>
        </a:p>
      </dgm:t>
    </dgm:pt>
    <dgm:pt modelId="{02E505C5-49CD-4414-8B15-4C1E0A8667C1}" type="sibTrans" cxnId="{5C2DEDFD-B14B-4032-8B1D-407224A2AE14}">
      <dgm:prSet/>
      <dgm:spPr/>
      <dgm:t>
        <a:bodyPr/>
        <a:lstStyle/>
        <a:p>
          <a:endParaRPr lang="en-US"/>
        </a:p>
      </dgm:t>
    </dgm:pt>
    <dgm:pt modelId="{CEA2A79A-2BEA-4F3B-90D3-A8746ED54380}">
      <dgm:prSet/>
      <dgm:spPr/>
      <dgm:t>
        <a:bodyPr/>
        <a:lstStyle/>
        <a:p>
          <a:r>
            <a:rPr lang="en-GB"/>
            <a:t>Children can be exposed to inappropriate content by mistake or may start accessing unsuitable sites and games for their age. This risk increases as children get more internet savvy. </a:t>
          </a:r>
          <a:endParaRPr lang="en-US"/>
        </a:p>
      </dgm:t>
    </dgm:pt>
    <dgm:pt modelId="{77AF6E38-80DA-421E-90A5-7C62CAB67758}" type="parTrans" cxnId="{E935EE93-709B-4F0A-9163-B1D80859A23F}">
      <dgm:prSet/>
      <dgm:spPr/>
      <dgm:t>
        <a:bodyPr/>
        <a:lstStyle/>
        <a:p>
          <a:endParaRPr lang="en-US"/>
        </a:p>
      </dgm:t>
    </dgm:pt>
    <dgm:pt modelId="{C69D39B9-FE50-45FC-8B10-45A9A8BFAFF7}" type="sibTrans" cxnId="{E935EE93-709B-4F0A-9163-B1D80859A23F}">
      <dgm:prSet/>
      <dgm:spPr/>
      <dgm:t>
        <a:bodyPr/>
        <a:lstStyle/>
        <a:p>
          <a:endParaRPr lang="en-US"/>
        </a:p>
      </dgm:t>
    </dgm:pt>
    <dgm:pt modelId="{898BA738-DFC5-5D41-96A8-3B94650C57FB}" type="pres">
      <dgm:prSet presAssocID="{BBC4E113-2F34-4254-A98D-A34A0787258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7C028C48-8BA3-D54B-B345-50965A4188FE}" type="pres">
      <dgm:prSet presAssocID="{25137CC5-07A5-4BF2-B12A-5B76B327E816}" presName="thickLine" presStyleLbl="alignNode1" presStyleIdx="0" presStyleCnt="4"/>
      <dgm:spPr/>
    </dgm:pt>
    <dgm:pt modelId="{6AB99852-3742-B24A-81C7-9FE50DF0B18B}" type="pres">
      <dgm:prSet presAssocID="{25137CC5-07A5-4BF2-B12A-5B76B327E816}" presName="horz1" presStyleCnt="0"/>
      <dgm:spPr/>
    </dgm:pt>
    <dgm:pt modelId="{977E15A7-ACD8-DE48-A005-66FC727B2209}" type="pres">
      <dgm:prSet presAssocID="{25137CC5-07A5-4BF2-B12A-5B76B327E816}" presName="tx1" presStyleLbl="revTx" presStyleIdx="0" presStyleCnt="4"/>
      <dgm:spPr/>
      <dgm:t>
        <a:bodyPr/>
        <a:lstStyle/>
        <a:p>
          <a:endParaRPr lang="en-GB"/>
        </a:p>
      </dgm:t>
    </dgm:pt>
    <dgm:pt modelId="{C6FE6584-53F5-894E-994B-8E6FAE41614A}" type="pres">
      <dgm:prSet presAssocID="{25137CC5-07A5-4BF2-B12A-5B76B327E816}" presName="vert1" presStyleCnt="0"/>
      <dgm:spPr/>
    </dgm:pt>
    <dgm:pt modelId="{DBB43B75-9B10-FE45-B757-3EFECBAA16EB}" type="pres">
      <dgm:prSet presAssocID="{FAA8AFA8-AC76-4E66-9E93-7684D96D6554}" presName="thickLine" presStyleLbl="alignNode1" presStyleIdx="1" presStyleCnt="4"/>
      <dgm:spPr/>
    </dgm:pt>
    <dgm:pt modelId="{29DB1755-D564-8E4B-925F-2DB264949E5E}" type="pres">
      <dgm:prSet presAssocID="{FAA8AFA8-AC76-4E66-9E93-7684D96D6554}" presName="horz1" presStyleCnt="0"/>
      <dgm:spPr/>
    </dgm:pt>
    <dgm:pt modelId="{487A3C51-12C1-5046-9602-FC9ACB8AFE7A}" type="pres">
      <dgm:prSet presAssocID="{FAA8AFA8-AC76-4E66-9E93-7684D96D6554}" presName="tx1" presStyleLbl="revTx" presStyleIdx="1" presStyleCnt="4"/>
      <dgm:spPr/>
      <dgm:t>
        <a:bodyPr/>
        <a:lstStyle/>
        <a:p>
          <a:endParaRPr lang="en-GB"/>
        </a:p>
      </dgm:t>
    </dgm:pt>
    <dgm:pt modelId="{CE77DB09-B18D-8B4E-A50A-8DA808D21B77}" type="pres">
      <dgm:prSet presAssocID="{FAA8AFA8-AC76-4E66-9E93-7684D96D6554}" presName="vert1" presStyleCnt="0"/>
      <dgm:spPr/>
    </dgm:pt>
    <dgm:pt modelId="{D9DABA38-8E60-8A40-A67A-3E767194D63C}" type="pres">
      <dgm:prSet presAssocID="{0EB1A19C-42C1-4A26-88D9-839CAF60B859}" presName="thickLine" presStyleLbl="alignNode1" presStyleIdx="2" presStyleCnt="4"/>
      <dgm:spPr/>
    </dgm:pt>
    <dgm:pt modelId="{18FADF3D-43B2-5C47-8FA6-313F677E12EB}" type="pres">
      <dgm:prSet presAssocID="{0EB1A19C-42C1-4A26-88D9-839CAF60B859}" presName="horz1" presStyleCnt="0"/>
      <dgm:spPr/>
    </dgm:pt>
    <dgm:pt modelId="{5F03A239-F916-8E40-AF27-CDD59CA9595E}" type="pres">
      <dgm:prSet presAssocID="{0EB1A19C-42C1-4A26-88D9-839CAF60B859}" presName="tx1" presStyleLbl="revTx" presStyleIdx="2" presStyleCnt="4"/>
      <dgm:spPr/>
      <dgm:t>
        <a:bodyPr/>
        <a:lstStyle/>
        <a:p>
          <a:endParaRPr lang="en-GB"/>
        </a:p>
      </dgm:t>
    </dgm:pt>
    <dgm:pt modelId="{43B201EE-DBAF-514B-9282-388277C3CE3C}" type="pres">
      <dgm:prSet presAssocID="{0EB1A19C-42C1-4A26-88D9-839CAF60B859}" presName="vert1" presStyleCnt="0"/>
      <dgm:spPr/>
    </dgm:pt>
    <dgm:pt modelId="{4856C864-2F74-8943-900F-A42C00A06315}" type="pres">
      <dgm:prSet presAssocID="{CEA2A79A-2BEA-4F3B-90D3-A8746ED54380}" presName="thickLine" presStyleLbl="alignNode1" presStyleIdx="3" presStyleCnt="4"/>
      <dgm:spPr/>
    </dgm:pt>
    <dgm:pt modelId="{79EB0959-9F36-3F43-B045-EA1B6CDBF120}" type="pres">
      <dgm:prSet presAssocID="{CEA2A79A-2BEA-4F3B-90D3-A8746ED54380}" presName="horz1" presStyleCnt="0"/>
      <dgm:spPr/>
    </dgm:pt>
    <dgm:pt modelId="{76302803-CBCD-9F45-9D4E-A8EDA6F6BC08}" type="pres">
      <dgm:prSet presAssocID="{CEA2A79A-2BEA-4F3B-90D3-A8746ED54380}" presName="tx1" presStyleLbl="revTx" presStyleIdx="3" presStyleCnt="4"/>
      <dgm:spPr/>
      <dgm:t>
        <a:bodyPr/>
        <a:lstStyle/>
        <a:p>
          <a:endParaRPr lang="en-GB"/>
        </a:p>
      </dgm:t>
    </dgm:pt>
    <dgm:pt modelId="{A884F474-93BB-2645-AEAE-ECD3BBD4D2B1}" type="pres">
      <dgm:prSet presAssocID="{CEA2A79A-2BEA-4F3B-90D3-A8746ED54380}" presName="vert1" presStyleCnt="0"/>
      <dgm:spPr/>
    </dgm:pt>
  </dgm:ptLst>
  <dgm:cxnLst>
    <dgm:cxn modelId="{7D8CF4C5-C974-4EF4-8CD2-3A043E59BA12}" srcId="{BBC4E113-2F34-4254-A98D-A34A07872582}" destId="{FAA8AFA8-AC76-4E66-9E93-7684D96D6554}" srcOrd="1" destOrd="0" parTransId="{E6EA43DA-8BB1-47CF-9EFA-3359FE260301}" sibTransId="{EC6B6244-39BE-4520-8317-7D694F660A63}"/>
    <dgm:cxn modelId="{44A670A7-CEDC-E64C-8A82-4E84DF20F4CB}" type="presOf" srcId="{0EB1A19C-42C1-4A26-88D9-839CAF60B859}" destId="{5F03A239-F916-8E40-AF27-CDD59CA9595E}" srcOrd="0" destOrd="0" presId="urn:microsoft.com/office/officeart/2008/layout/LinedList"/>
    <dgm:cxn modelId="{0FAF8E71-5B97-4745-9B16-5B52C8BE5783}" type="presOf" srcId="{BBC4E113-2F34-4254-A98D-A34A07872582}" destId="{898BA738-DFC5-5D41-96A8-3B94650C57FB}" srcOrd="0" destOrd="0" presId="urn:microsoft.com/office/officeart/2008/layout/LinedList"/>
    <dgm:cxn modelId="{AA8DBE04-2E9C-5442-8C09-B38CEBFDF727}" type="presOf" srcId="{25137CC5-07A5-4BF2-B12A-5B76B327E816}" destId="{977E15A7-ACD8-DE48-A005-66FC727B2209}" srcOrd="0" destOrd="0" presId="urn:microsoft.com/office/officeart/2008/layout/LinedList"/>
    <dgm:cxn modelId="{714D6A9B-A5F9-4C85-8CC5-0A6A40B590E5}" srcId="{BBC4E113-2F34-4254-A98D-A34A07872582}" destId="{25137CC5-07A5-4BF2-B12A-5B76B327E816}" srcOrd="0" destOrd="0" parTransId="{F0DD18C9-71D8-4354-BD22-BDC542A2DE57}" sibTransId="{BF71ED82-5D8E-4792-8A27-685A9BB29ECC}"/>
    <dgm:cxn modelId="{3DC6E594-C30F-484D-852C-02B927DEFB00}" type="presOf" srcId="{CEA2A79A-2BEA-4F3B-90D3-A8746ED54380}" destId="{76302803-CBCD-9F45-9D4E-A8EDA6F6BC08}" srcOrd="0" destOrd="0" presId="urn:microsoft.com/office/officeart/2008/layout/LinedList"/>
    <dgm:cxn modelId="{92033A69-9DDC-D741-A74F-390E5808236C}" type="presOf" srcId="{FAA8AFA8-AC76-4E66-9E93-7684D96D6554}" destId="{487A3C51-12C1-5046-9602-FC9ACB8AFE7A}" srcOrd="0" destOrd="0" presId="urn:microsoft.com/office/officeart/2008/layout/LinedList"/>
    <dgm:cxn modelId="{5C2DEDFD-B14B-4032-8B1D-407224A2AE14}" srcId="{BBC4E113-2F34-4254-A98D-A34A07872582}" destId="{0EB1A19C-42C1-4A26-88D9-839CAF60B859}" srcOrd="2" destOrd="0" parTransId="{E819C18A-E61F-42F9-A320-F59F4FFA5D2C}" sibTransId="{02E505C5-49CD-4414-8B15-4C1E0A8667C1}"/>
    <dgm:cxn modelId="{E935EE93-709B-4F0A-9163-B1D80859A23F}" srcId="{BBC4E113-2F34-4254-A98D-A34A07872582}" destId="{CEA2A79A-2BEA-4F3B-90D3-A8746ED54380}" srcOrd="3" destOrd="0" parTransId="{77AF6E38-80DA-421E-90A5-7C62CAB67758}" sibTransId="{C69D39B9-FE50-45FC-8B10-45A9A8BFAFF7}"/>
    <dgm:cxn modelId="{D033311F-FC00-A042-86A4-1DFCDE07E5E3}" type="presParOf" srcId="{898BA738-DFC5-5D41-96A8-3B94650C57FB}" destId="{7C028C48-8BA3-D54B-B345-50965A4188FE}" srcOrd="0" destOrd="0" presId="urn:microsoft.com/office/officeart/2008/layout/LinedList"/>
    <dgm:cxn modelId="{441BB4A0-4039-D54A-84B6-F099260A51F9}" type="presParOf" srcId="{898BA738-DFC5-5D41-96A8-3B94650C57FB}" destId="{6AB99852-3742-B24A-81C7-9FE50DF0B18B}" srcOrd="1" destOrd="0" presId="urn:microsoft.com/office/officeart/2008/layout/LinedList"/>
    <dgm:cxn modelId="{33DF7FCC-DA7B-1446-BFD4-5A0DA3E2EB68}" type="presParOf" srcId="{6AB99852-3742-B24A-81C7-9FE50DF0B18B}" destId="{977E15A7-ACD8-DE48-A005-66FC727B2209}" srcOrd="0" destOrd="0" presId="urn:microsoft.com/office/officeart/2008/layout/LinedList"/>
    <dgm:cxn modelId="{F73B632E-EBB2-5342-ABF3-93BB3A76A53F}" type="presParOf" srcId="{6AB99852-3742-B24A-81C7-9FE50DF0B18B}" destId="{C6FE6584-53F5-894E-994B-8E6FAE41614A}" srcOrd="1" destOrd="0" presId="urn:microsoft.com/office/officeart/2008/layout/LinedList"/>
    <dgm:cxn modelId="{C43CDE58-C429-0446-9AB8-A7ADA5DE6A14}" type="presParOf" srcId="{898BA738-DFC5-5D41-96A8-3B94650C57FB}" destId="{DBB43B75-9B10-FE45-B757-3EFECBAA16EB}" srcOrd="2" destOrd="0" presId="urn:microsoft.com/office/officeart/2008/layout/LinedList"/>
    <dgm:cxn modelId="{15480F3F-EA20-0741-8C10-6581E0C0EAB5}" type="presParOf" srcId="{898BA738-DFC5-5D41-96A8-3B94650C57FB}" destId="{29DB1755-D564-8E4B-925F-2DB264949E5E}" srcOrd="3" destOrd="0" presId="urn:microsoft.com/office/officeart/2008/layout/LinedList"/>
    <dgm:cxn modelId="{C7E36D1B-D08A-F74C-8231-656DF9860C6C}" type="presParOf" srcId="{29DB1755-D564-8E4B-925F-2DB264949E5E}" destId="{487A3C51-12C1-5046-9602-FC9ACB8AFE7A}" srcOrd="0" destOrd="0" presId="urn:microsoft.com/office/officeart/2008/layout/LinedList"/>
    <dgm:cxn modelId="{14B27462-60AF-3C4C-B4A2-BA43E9DD33B9}" type="presParOf" srcId="{29DB1755-D564-8E4B-925F-2DB264949E5E}" destId="{CE77DB09-B18D-8B4E-A50A-8DA808D21B77}" srcOrd="1" destOrd="0" presId="urn:microsoft.com/office/officeart/2008/layout/LinedList"/>
    <dgm:cxn modelId="{9C8C030A-24D7-AA43-8E54-2315E12CF0A4}" type="presParOf" srcId="{898BA738-DFC5-5D41-96A8-3B94650C57FB}" destId="{D9DABA38-8E60-8A40-A67A-3E767194D63C}" srcOrd="4" destOrd="0" presId="urn:microsoft.com/office/officeart/2008/layout/LinedList"/>
    <dgm:cxn modelId="{F0B568C6-714F-DE49-975A-8ECAE094DA8D}" type="presParOf" srcId="{898BA738-DFC5-5D41-96A8-3B94650C57FB}" destId="{18FADF3D-43B2-5C47-8FA6-313F677E12EB}" srcOrd="5" destOrd="0" presId="urn:microsoft.com/office/officeart/2008/layout/LinedList"/>
    <dgm:cxn modelId="{A0517894-8842-DA43-AED4-E1129A2F2B2A}" type="presParOf" srcId="{18FADF3D-43B2-5C47-8FA6-313F677E12EB}" destId="{5F03A239-F916-8E40-AF27-CDD59CA9595E}" srcOrd="0" destOrd="0" presId="urn:microsoft.com/office/officeart/2008/layout/LinedList"/>
    <dgm:cxn modelId="{7D350937-D261-0243-94B4-3F6503389365}" type="presParOf" srcId="{18FADF3D-43B2-5C47-8FA6-313F677E12EB}" destId="{43B201EE-DBAF-514B-9282-388277C3CE3C}" srcOrd="1" destOrd="0" presId="urn:microsoft.com/office/officeart/2008/layout/LinedList"/>
    <dgm:cxn modelId="{0AC253FD-A7AA-3146-BE94-F69D0312815E}" type="presParOf" srcId="{898BA738-DFC5-5D41-96A8-3B94650C57FB}" destId="{4856C864-2F74-8943-900F-A42C00A06315}" srcOrd="6" destOrd="0" presId="urn:microsoft.com/office/officeart/2008/layout/LinedList"/>
    <dgm:cxn modelId="{FC21E86A-6DB0-534F-89F1-E4A51678CCE9}" type="presParOf" srcId="{898BA738-DFC5-5D41-96A8-3B94650C57FB}" destId="{79EB0959-9F36-3F43-B045-EA1B6CDBF120}" srcOrd="7" destOrd="0" presId="urn:microsoft.com/office/officeart/2008/layout/LinedList"/>
    <dgm:cxn modelId="{8F4B7E0B-FCAD-6445-B4EF-4376103321E3}" type="presParOf" srcId="{79EB0959-9F36-3F43-B045-EA1B6CDBF120}" destId="{76302803-CBCD-9F45-9D4E-A8EDA6F6BC08}" srcOrd="0" destOrd="0" presId="urn:microsoft.com/office/officeart/2008/layout/LinedList"/>
    <dgm:cxn modelId="{2D4B3A41-E3D0-7142-8B5F-047ABC2BA7A0}" type="presParOf" srcId="{79EB0959-9F36-3F43-B045-EA1B6CDBF120}" destId="{A884F474-93BB-2645-AEAE-ECD3BBD4D2B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12AB92D-09C4-4D1C-B943-DD41BE2FA5ED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6D9370A-ADC6-4E7E-8B0A-DA84DC228D8E}">
      <dgm:prSet/>
      <dgm:spPr/>
      <dgm:t>
        <a:bodyPr/>
        <a:lstStyle/>
        <a:p>
          <a:r>
            <a:rPr lang="en-GB" dirty="0"/>
            <a:t>Children can accidently make in-app </a:t>
          </a:r>
          <a:r>
            <a:rPr lang="en-GB" dirty="0" smtClean="0"/>
            <a:t>purchases.</a:t>
          </a:r>
          <a:endParaRPr lang="en-US" dirty="0"/>
        </a:p>
      </dgm:t>
    </dgm:pt>
    <dgm:pt modelId="{A8E2DFA3-6F0A-49FB-ADC1-48BDEFB37881}" type="parTrans" cxnId="{562771C4-3CF2-4950-9B7C-2FB921D71481}">
      <dgm:prSet/>
      <dgm:spPr/>
      <dgm:t>
        <a:bodyPr/>
        <a:lstStyle/>
        <a:p>
          <a:endParaRPr lang="en-US"/>
        </a:p>
      </dgm:t>
    </dgm:pt>
    <dgm:pt modelId="{2369436A-B8BC-44AF-A73D-E6C6B0662E56}" type="sibTrans" cxnId="{562771C4-3CF2-4950-9B7C-2FB921D71481}">
      <dgm:prSet/>
      <dgm:spPr/>
      <dgm:t>
        <a:bodyPr/>
        <a:lstStyle/>
        <a:p>
          <a:endParaRPr lang="en-US"/>
        </a:p>
      </dgm:t>
    </dgm:pt>
    <dgm:pt modelId="{750E8CB5-1C3A-43D6-8388-AD9EE4C344BB}">
      <dgm:prSet/>
      <dgm:spPr/>
      <dgm:t>
        <a:bodyPr/>
        <a:lstStyle/>
        <a:p>
          <a:r>
            <a:rPr lang="en-GB"/>
            <a:t>Friendships can be developed with people children don’t know.</a:t>
          </a:r>
          <a:endParaRPr lang="en-US"/>
        </a:p>
      </dgm:t>
    </dgm:pt>
    <dgm:pt modelId="{A42EFB6C-D0E9-43C8-9485-1A0C1C29C216}" type="parTrans" cxnId="{AD24B318-81BB-4BC8-82C2-C80247EDE7EC}">
      <dgm:prSet/>
      <dgm:spPr/>
      <dgm:t>
        <a:bodyPr/>
        <a:lstStyle/>
        <a:p>
          <a:endParaRPr lang="en-US"/>
        </a:p>
      </dgm:t>
    </dgm:pt>
    <dgm:pt modelId="{A82421F8-FC34-41CC-AD6C-0D15F1A47B2E}" type="sibTrans" cxnId="{AD24B318-81BB-4BC8-82C2-C80247EDE7EC}">
      <dgm:prSet/>
      <dgm:spPr/>
      <dgm:t>
        <a:bodyPr/>
        <a:lstStyle/>
        <a:p>
          <a:endParaRPr lang="en-US"/>
        </a:p>
      </dgm:t>
    </dgm:pt>
    <dgm:pt modelId="{43B5A3A0-7D91-4E30-B427-00764422D1F5}">
      <dgm:prSet/>
      <dgm:spPr/>
      <dgm:t>
        <a:bodyPr/>
        <a:lstStyle/>
        <a:p>
          <a:r>
            <a:rPr lang="en-GB"/>
            <a:t>Children may say things they wouldn’t normally say face to face. </a:t>
          </a:r>
          <a:endParaRPr lang="en-US"/>
        </a:p>
      </dgm:t>
    </dgm:pt>
    <dgm:pt modelId="{EFADB104-A44E-47CE-BFE5-9306DCB7C958}" type="parTrans" cxnId="{986ED41B-E9EA-4947-8674-188A7261F805}">
      <dgm:prSet/>
      <dgm:spPr/>
      <dgm:t>
        <a:bodyPr/>
        <a:lstStyle/>
        <a:p>
          <a:endParaRPr lang="en-US"/>
        </a:p>
      </dgm:t>
    </dgm:pt>
    <dgm:pt modelId="{07738E7F-D9B2-428C-89F0-5FADFDB8FB2E}" type="sibTrans" cxnId="{986ED41B-E9EA-4947-8674-188A7261F805}">
      <dgm:prSet/>
      <dgm:spPr/>
      <dgm:t>
        <a:bodyPr/>
        <a:lstStyle/>
        <a:p>
          <a:endParaRPr lang="en-US"/>
        </a:p>
      </dgm:t>
    </dgm:pt>
    <dgm:pt modelId="{38F285FE-6E24-41C5-B45C-675F0D190B5B}">
      <dgm:prSet/>
      <dgm:spPr/>
      <dgm:t>
        <a:bodyPr/>
        <a:lstStyle/>
        <a:p>
          <a:r>
            <a:rPr lang="en-GB"/>
            <a:t>Access to Wi-Fi in public places is often unfiltered meaning children may come across inappropriate content.</a:t>
          </a:r>
          <a:endParaRPr lang="en-US"/>
        </a:p>
      </dgm:t>
    </dgm:pt>
    <dgm:pt modelId="{C27D7D02-6A8A-4A14-8B08-570181066CCA}" type="parTrans" cxnId="{F435845B-915E-48A6-9219-DC4DF20D8A11}">
      <dgm:prSet/>
      <dgm:spPr/>
      <dgm:t>
        <a:bodyPr/>
        <a:lstStyle/>
        <a:p>
          <a:endParaRPr lang="en-US"/>
        </a:p>
      </dgm:t>
    </dgm:pt>
    <dgm:pt modelId="{1C7BEC42-3C62-492B-BCFD-068D47C5F730}" type="sibTrans" cxnId="{F435845B-915E-48A6-9219-DC4DF20D8A11}">
      <dgm:prSet/>
      <dgm:spPr/>
      <dgm:t>
        <a:bodyPr/>
        <a:lstStyle/>
        <a:p>
          <a:endParaRPr lang="en-US"/>
        </a:p>
      </dgm:t>
    </dgm:pt>
    <dgm:pt modelId="{B707F618-EE8F-A24F-90BC-9DB77BE010D7}" type="pres">
      <dgm:prSet presAssocID="{912AB92D-09C4-4D1C-B943-DD41BE2FA5E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CAD7522B-2E45-804D-9A53-1737222F55BC}" type="pres">
      <dgm:prSet presAssocID="{86D9370A-ADC6-4E7E-8B0A-DA84DC228D8E}" presName="thickLine" presStyleLbl="alignNode1" presStyleIdx="0" presStyleCnt="4"/>
      <dgm:spPr/>
    </dgm:pt>
    <dgm:pt modelId="{45437C01-83C3-6547-BB3F-8EB6E4C6A910}" type="pres">
      <dgm:prSet presAssocID="{86D9370A-ADC6-4E7E-8B0A-DA84DC228D8E}" presName="horz1" presStyleCnt="0"/>
      <dgm:spPr/>
    </dgm:pt>
    <dgm:pt modelId="{66F33BFB-E026-FE47-BF5D-EC39B90EB525}" type="pres">
      <dgm:prSet presAssocID="{86D9370A-ADC6-4E7E-8B0A-DA84DC228D8E}" presName="tx1" presStyleLbl="revTx" presStyleIdx="0" presStyleCnt="4"/>
      <dgm:spPr/>
      <dgm:t>
        <a:bodyPr/>
        <a:lstStyle/>
        <a:p>
          <a:endParaRPr lang="en-GB"/>
        </a:p>
      </dgm:t>
    </dgm:pt>
    <dgm:pt modelId="{ADFF43E6-05BA-704A-9337-5E8BDA0DF6CF}" type="pres">
      <dgm:prSet presAssocID="{86D9370A-ADC6-4E7E-8B0A-DA84DC228D8E}" presName="vert1" presStyleCnt="0"/>
      <dgm:spPr/>
    </dgm:pt>
    <dgm:pt modelId="{897BB669-07A5-3945-857A-3959FA4E9B21}" type="pres">
      <dgm:prSet presAssocID="{750E8CB5-1C3A-43D6-8388-AD9EE4C344BB}" presName="thickLine" presStyleLbl="alignNode1" presStyleIdx="1" presStyleCnt="4"/>
      <dgm:spPr/>
    </dgm:pt>
    <dgm:pt modelId="{1B70707B-55AB-C545-B5D9-738884B9EEAD}" type="pres">
      <dgm:prSet presAssocID="{750E8CB5-1C3A-43D6-8388-AD9EE4C344BB}" presName="horz1" presStyleCnt="0"/>
      <dgm:spPr/>
    </dgm:pt>
    <dgm:pt modelId="{DE2BF7FF-CF06-6A4B-95C5-56830EA80A1C}" type="pres">
      <dgm:prSet presAssocID="{750E8CB5-1C3A-43D6-8388-AD9EE4C344BB}" presName="tx1" presStyleLbl="revTx" presStyleIdx="1" presStyleCnt="4"/>
      <dgm:spPr/>
      <dgm:t>
        <a:bodyPr/>
        <a:lstStyle/>
        <a:p>
          <a:endParaRPr lang="en-GB"/>
        </a:p>
      </dgm:t>
    </dgm:pt>
    <dgm:pt modelId="{EA2C12C4-8E7D-6044-B773-82512A5D0370}" type="pres">
      <dgm:prSet presAssocID="{750E8CB5-1C3A-43D6-8388-AD9EE4C344BB}" presName="vert1" presStyleCnt="0"/>
      <dgm:spPr/>
    </dgm:pt>
    <dgm:pt modelId="{E26CAA49-3F05-014D-8EB4-25E8B6CC1113}" type="pres">
      <dgm:prSet presAssocID="{43B5A3A0-7D91-4E30-B427-00764422D1F5}" presName="thickLine" presStyleLbl="alignNode1" presStyleIdx="2" presStyleCnt="4"/>
      <dgm:spPr/>
    </dgm:pt>
    <dgm:pt modelId="{84B76ED8-27E0-3749-8551-46CB38878B44}" type="pres">
      <dgm:prSet presAssocID="{43B5A3A0-7D91-4E30-B427-00764422D1F5}" presName="horz1" presStyleCnt="0"/>
      <dgm:spPr/>
    </dgm:pt>
    <dgm:pt modelId="{0101752D-2CC2-4741-90E9-55EE80B2D33D}" type="pres">
      <dgm:prSet presAssocID="{43B5A3A0-7D91-4E30-B427-00764422D1F5}" presName="tx1" presStyleLbl="revTx" presStyleIdx="2" presStyleCnt="4"/>
      <dgm:spPr/>
      <dgm:t>
        <a:bodyPr/>
        <a:lstStyle/>
        <a:p>
          <a:endParaRPr lang="en-GB"/>
        </a:p>
      </dgm:t>
    </dgm:pt>
    <dgm:pt modelId="{CCBDD3A3-D0E8-7A47-83D0-103FA60C2D21}" type="pres">
      <dgm:prSet presAssocID="{43B5A3A0-7D91-4E30-B427-00764422D1F5}" presName="vert1" presStyleCnt="0"/>
      <dgm:spPr/>
    </dgm:pt>
    <dgm:pt modelId="{5585603D-F062-0144-BC69-7A2D18D3D8F6}" type="pres">
      <dgm:prSet presAssocID="{38F285FE-6E24-41C5-B45C-675F0D190B5B}" presName="thickLine" presStyleLbl="alignNode1" presStyleIdx="3" presStyleCnt="4"/>
      <dgm:spPr/>
    </dgm:pt>
    <dgm:pt modelId="{C7E5B91C-19B6-FE4F-BEB2-13C6A1E89A1D}" type="pres">
      <dgm:prSet presAssocID="{38F285FE-6E24-41C5-B45C-675F0D190B5B}" presName="horz1" presStyleCnt="0"/>
      <dgm:spPr/>
    </dgm:pt>
    <dgm:pt modelId="{4ABCFBFA-FAF9-0849-A83D-41FCE8AB1FBD}" type="pres">
      <dgm:prSet presAssocID="{38F285FE-6E24-41C5-B45C-675F0D190B5B}" presName="tx1" presStyleLbl="revTx" presStyleIdx="3" presStyleCnt="4"/>
      <dgm:spPr/>
      <dgm:t>
        <a:bodyPr/>
        <a:lstStyle/>
        <a:p>
          <a:endParaRPr lang="en-GB"/>
        </a:p>
      </dgm:t>
    </dgm:pt>
    <dgm:pt modelId="{D15BC0B7-2A70-FE44-862A-AE67D85120BF}" type="pres">
      <dgm:prSet presAssocID="{38F285FE-6E24-41C5-B45C-675F0D190B5B}" presName="vert1" presStyleCnt="0"/>
      <dgm:spPr/>
    </dgm:pt>
  </dgm:ptLst>
  <dgm:cxnLst>
    <dgm:cxn modelId="{C18AE880-FAD6-6B4B-ABB8-5ACFC8A78339}" type="presOf" srcId="{912AB92D-09C4-4D1C-B943-DD41BE2FA5ED}" destId="{B707F618-EE8F-A24F-90BC-9DB77BE010D7}" srcOrd="0" destOrd="0" presId="urn:microsoft.com/office/officeart/2008/layout/LinedList"/>
    <dgm:cxn modelId="{2D4BB352-F44E-2540-B501-F3634EF9325A}" type="presOf" srcId="{86D9370A-ADC6-4E7E-8B0A-DA84DC228D8E}" destId="{66F33BFB-E026-FE47-BF5D-EC39B90EB525}" srcOrd="0" destOrd="0" presId="urn:microsoft.com/office/officeart/2008/layout/LinedList"/>
    <dgm:cxn modelId="{AD24B318-81BB-4BC8-82C2-C80247EDE7EC}" srcId="{912AB92D-09C4-4D1C-B943-DD41BE2FA5ED}" destId="{750E8CB5-1C3A-43D6-8388-AD9EE4C344BB}" srcOrd="1" destOrd="0" parTransId="{A42EFB6C-D0E9-43C8-9485-1A0C1C29C216}" sibTransId="{A82421F8-FC34-41CC-AD6C-0D15F1A47B2E}"/>
    <dgm:cxn modelId="{348FFB6B-0BC1-5240-B30C-94F2C26901A9}" type="presOf" srcId="{43B5A3A0-7D91-4E30-B427-00764422D1F5}" destId="{0101752D-2CC2-4741-90E9-55EE80B2D33D}" srcOrd="0" destOrd="0" presId="urn:microsoft.com/office/officeart/2008/layout/LinedList"/>
    <dgm:cxn modelId="{F823617C-F733-0E44-B5AE-A54ABD549F0D}" type="presOf" srcId="{750E8CB5-1C3A-43D6-8388-AD9EE4C344BB}" destId="{DE2BF7FF-CF06-6A4B-95C5-56830EA80A1C}" srcOrd="0" destOrd="0" presId="urn:microsoft.com/office/officeart/2008/layout/LinedList"/>
    <dgm:cxn modelId="{F435845B-915E-48A6-9219-DC4DF20D8A11}" srcId="{912AB92D-09C4-4D1C-B943-DD41BE2FA5ED}" destId="{38F285FE-6E24-41C5-B45C-675F0D190B5B}" srcOrd="3" destOrd="0" parTransId="{C27D7D02-6A8A-4A14-8B08-570181066CCA}" sibTransId="{1C7BEC42-3C62-492B-BCFD-068D47C5F730}"/>
    <dgm:cxn modelId="{986ED41B-E9EA-4947-8674-188A7261F805}" srcId="{912AB92D-09C4-4D1C-B943-DD41BE2FA5ED}" destId="{43B5A3A0-7D91-4E30-B427-00764422D1F5}" srcOrd="2" destOrd="0" parTransId="{EFADB104-A44E-47CE-BFE5-9306DCB7C958}" sibTransId="{07738E7F-D9B2-428C-89F0-5FADFDB8FB2E}"/>
    <dgm:cxn modelId="{562771C4-3CF2-4950-9B7C-2FB921D71481}" srcId="{912AB92D-09C4-4D1C-B943-DD41BE2FA5ED}" destId="{86D9370A-ADC6-4E7E-8B0A-DA84DC228D8E}" srcOrd="0" destOrd="0" parTransId="{A8E2DFA3-6F0A-49FB-ADC1-48BDEFB37881}" sibTransId="{2369436A-B8BC-44AF-A73D-E6C6B0662E56}"/>
    <dgm:cxn modelId="{28526B4B-4FEE-3C47-AE08-184492D31063}" type="presOf" srcId="{38F285FE-6E24-41C5-B45C-675F0D190B5B}" destId="{4ABCFBFA-FAF9-0849-A83D-41FCE8AB1FBD}" srcOrd="0" destOrd="0" presId="urn:microsoft.com/office/officeart/2008/layout/LinedList"/>
    <dgm:cxn modelId="{BCBC2B9A-F644-7249-B45A-54FAF6AED346}" type="presParOf" srcId="{B707F618-EE8F-A24F-90BC-9DB77BE010D7}" destId="{CAD7522B-2E45-804D-9A53-1737222F55BC}" srcOrd="0" destOrd="0" presId="urn:microsoft.com/office/officeart/2008/layout/LinedList"/>
    <dgm:cxn modelId="{FC24FF80-B0C3-014D-92C7-55FADA9ADAB9}" type="presParOf" srcId="{B707F618-EE8F-A24F-90BC-9DB77BE010D7}" destId="{45437C01-83C3-6547-BB3F-8EB6E4C6A910}" srcOrd="1" destOrd="0" presId="urn:microsoft.com/office/officeart/2008/layout/LinedList"/>
    <dgm:cxn modelId="{85AE17CA-FC69-654D-B0D8-6BF9535939DA}" type="presParOf" srcId="{45437C01-83C3-6547-BB3F-8EB6E4C6A910}" destId="{66F33BFB-E026-FE47-BF5D-EC39B90EB525}" srcOrd="0" destOrd="0" presId="urn:microsoft.com/office/officeart/2008/layout/LinedList"/>
    <dgm:cxn modelId="{A3284C97-656B-7A41-8FE9-351249248EBD}" type="presParOf" srcId="{45437C01-83C3-6547-BB3F-8EB6E4C6A910}" destId="{ADFF43E6-05BA-704A-9337-5E8BDA0DF6CF}" srcOrd="1" destOrd="0" presId="urn:microsoft.com/office/officeart/2008/layout/LinedList"/>
    <dgm:cxn modelId="{1BF14031-FFB5-094F-9A25-85BC71DEC46C}" type="presParOf" srcId="{B707F618-EE8F-A24F-90BC-9DB77BE010D7}" destId="{897BB669-07A5-3945-857A-3959FA4E9B21}" srcOrd="2" destOrd="0" presId="urn:microsoft.com/office/officeart/2008/layout/LinedList"/>
    <dgm:cxn modelId="{BDE41872-78FF-8D41-A1EB-62B3E609F2C6}" type="presParOf" srcId="{B707F618-EE8F-A24F-90BC-9DB77BE010D7}" destId="{1B70707B-55AB-C545-B5D9-738884B9EEAD}" srcOrd="3" destOrd="0" presId="urn:microsoft.com/office/officeart/2008/layout/LinedList"/>
    <dgm:cxn modelId="{D5871A48-CF40-AB41-97D1-BED06FFA71FA}" type="presParOf" srcId="{1B70707B-55AB-C545-B5D9-738884B9EEAD}" destId="{DE2BF7FF-CF06-6A4B-95C5-56830EA80A1C}" srcOrd="0" destOrd="0" presId="urn:microsoft.com/office/officeart/2008/layout/LinedList"/>
    <dgm:cxn modelId="{48C57E39-94DD-584F-8225-8D64C69C81A5}" type="presParOf" srcId="{1B70707B-55AB-C545-B5D9-738884B9EEAD}" destId="{EA2C12C4-8E7D-6044-B773-82512A5D0370}" srcOrd="1" destOrd="0" presId="urn:microsoft.com/office/officeart/2008/layout/LinedList"/>
    <dgm:cxn modelId="{ED330B51-A4AD-614A-86A9-81BF9E9CA88A}" type="presParOf" srcId="{B707F618-EE8F-A24F-90BC-9DB77BE010D7}" destId="{E26CAA49-3F05-014D-8EB4-25E8B6CC1113}" srcOrd="4" destOrd="0" presId="urn:microsoft.com/office/officeart/2008/layout/LinedList"/>
    <dgm:cxn modelId="{B6736E52-48C6-884B-9DC6-C1168C467219}" type="presParOf" srcId="{B707F618-EE8F-A24F-90BC-9DB77BE010D7}" destId="{84B76ED8-27E0-3749-8551-46CB38878B44}" srcOrd="5" destOrd="0" presId="urn:microsoft.com/office/officeart/2008/layout/LinedList"/>
    <dgm:cxn modelId="{3AFFA1F7-8C1E-DF4B-8A48-FBB5DAC659A9}" type="presParOf" srcId="{84B76ED8-27E0-3749-8551-46CB38878B44}" destId="{0101752D-2CC2-4741-90E9-55EE80B2D33D}" srcOrd="0" destOrd="0" presId="urn:microsoft.com/office/officeart/2008/layout/LinedList"/>
    <dgm:cxn modelId="{6577715F-0F5B-1A44-844E-C6430E141C25}" type="presParOf" srcId="{84B76ED8-27E0-3749-8551-46CB38878B44}" destId="{CCBDD3A3-D0E8-7A47-83D0-103FA60C2D21}" srcOrd="1" destOrd="0" presId="urn:microsoft.com/office/officeart/2008/layout/LinedList"/>
    <dgm:cxn modelId="{82234CAC-07CD-2B49-94AD-63D674E339DD}" type="presParOf" srcId="{B707F618-EE8F-A24F-90BC-9DB77BE010D7}" destId="{5585603D-F062-0144-BC69-7A2D18D3D8F6}" srcOrd="6" destOrd="0" presId="urn:microsoft.com/office/officeart/2008/layout/LinedList"/>
    <dgm:cxn modelId="{E277BEA0-66B5-8741-8B4F-629DA820FB8B}" type="presParOf" srcId="{B707F618-EE8F-A24F-90BC-9DB77BE010D7}" destId="{C7E5B91C-19B6-FE4F-BEB2-13C6A1E89A1D}" srcOrd="7" destOrd="0" presId="urn:microsoft.com/office/officeart/2008/layout/LinedList"/>
    <dgm:cxn modelId="{FA6B05D5-D36E-EB4C-8809-2C2FD30B1EBF}" type="presParOf" srcId="{C7E5B91C-19B6-FE4F-BEB2-13C6A1E89A1D}" destId="{4ABCFBFA-FAF9-0849-A83D-41FCE8AB1FBD}" srcOrd="0" destOrd="0" presId="urn:microsoft.com/office/officeart/2008/layout/LinedList"/>
    <dgm:cxn modelId="{AC64EC3F-08D8-1D4A-99CE-2AC5BE92E3B9}" type="presParOf" srcId="{C7E5B91C-19B6-FE4F-BEB2-13C6A1E89A1D}" destId="{D15BC0B7-2A70-FE44-862A-AE67D85120B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1183F8-8278-E140-8A3F-3F458DF1AE33}">
      <dsp:nvSpPr>
        <dsp:cNvPr id="0" name=""/>
        <dsp:cNvSpPr/>
      </dsp:nvSpPr>
      <dsp:spPr>
        <a:xfrm>
          <a:off x="0" y="413"/>
          <a:ext cx="75985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3BA40-ACA2-1642-98A7-39912871F6CC}">
      <dsp:nvSpPr>
        <dsp:cNvPr id="0" name=""/>
        <dsp:cNvSpPr/>
      </dsp:nvSpPr>
      <dsp:spPr>
        <a:xfrm>
          <a:off x="0" y="413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/>
            <a:t>APPEARANCE AND BEHAVIOUR</a:t>
          </a:r>
          <a:endParaRPr lang="en-US" sz="3100" kern="1200"/>
        </a:p>
      </dsp:txBody>
      <dsp:txXfrm>
        <a:off x="0" y="413"/>
        <a:ext cx="7598568" cy="676794"/>
      </dsp:txXfrm>
    </dsp:sp>
    <dsp:sp modelId="{75D5B7B2-5E23-C34B-B54C-9FFE0D62B179}">
      <dsp:nvSpPr>
        <dsp:cNvPr id="0" name=""/>
        <dsp:cNvSpPr/>
      </dsp:nvSpPr>
      <dsp:spPr>
        <a:xfrm>
          <a:off x="0" y="677207"/>
          <a:ext cx="759856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1D0619-06D2-2D40-B6A3-87AE5F17D495}">
      <dsp:nvSpPr>
        <dsp:cNvPr id="0" name=""/>
        <dsp:cNvSpPr/>
      </dsp:nvSpPr>
      <dsp:spPr>
        <a:xfrm>
          <a:off x="0" y="677207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/>
            <a:t>SEXUAL</a:t>
          </a:r>
          <a:endParaRPr lang="en-US" sz="3100" kern="1200"/>
        </a:p>
      </dsp:txBody>
      <dsp:txXfrm>
        <a:off x="0" y="677207"/>
        <a:ext cx="7598568" cy="676794"/>
      </dsp:txXfrm>
    </dsp:sp>
    <dsp:sp modelId="{13BD580C-B49B-4D44-9986-84535A7C2CC1}">
      <dsp:nvSpPr>
        <dsp:cNvPr id="0" name=""/>
        <dsp:cNvSpPr/>
      </dsp:nvSpPr>
      <dsp:spPr>
        <a:xfrm>
          <a:off x="0" y="1354002"/>
          <a:ext cx="7598568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39C130-13E1-6C4F-A0AA-DB547004F74D}">
      <dsp:nvSpPr>
        <dsp:cNvPr id="0" name=""/>
        <dsp:cNvSpPr/>
      </dsp:nvSpPr>
      <dsp:spPr>
        <a:xfrm>
          <a:off x="0" y="1354002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/>
            <a:t>RELATIONSHIPS</a:t>
          </a:r>
          <a:endParaRPr lang="en-US" sz="3100" kern="1200"/>
        </a:p>
      </dsp:txBody>
      <dsp:txXfrm>
        <a:off x="0" y="1354002"/>
        <a:ext cx="7598568" cy="676794"/>
      </dsp:txXfrm>
    </dsp:sp>
    <dsp:sp modelId="{E6363774-DD63-D444-96A0-699338085FB7}">
      <dsp:nvSpPr>
        <dsp:cNvPr id="0" name=""/>
        <dsp:cNvSpPr/>
      </dsp:nvSpPr>
      <dsp:spPr>
        <a:xfrm>
          <a:off x="0" y="2030796"/>
          <a:ext cx="7598568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0B5A4A-1D01-FF45-8C88-E488DA142F3C}">
      <dsp:nvSpPr>
        <dsp:cNvPr id="0" name=""/>
        <dsp:cNvSpPr/>
      </dsp:nvSpPr>
      <dsp:spPr>
        <a:xfrm>
          <a:off x="0" y="2030796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 dirty="0"/>
            <a:t>MISSING / HOMELESSNESS</a:t>
          </a:r>
          <a:endParaRPr lang="en-US" sz="3100" kern="1200" dirty="0"/>
        </a:p>
      </dsp:txBody>
      <dsp:txXfrm>
        <a:off x="0" y="2030796"/>
        <a:ext cx="7598568" cy="676794"/>
      </dsp:txXfrm>
    </dsp:sp>
    <dsp:sp modelId="{76498FBE-9CA2-0B45-B976-03C071A770BD}">
      <dsp:nvSpPr>
        <dsp:cNvPr id="0" name=""/>
        <dsp:cNvSpPr/>
      </dsp:nvSpPr>
      <dsp:spPr>
        <a:xfrm>
          <a:off x="0" y="2707591"/>
          <a:ext cx="7598568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437727-ABCB-C84F-83A9-669B1C2F6546}">
      <dsp:nvSpPr>
        <dsp:cNvPr id="0" name=""/>
        <dsp:cNvSpPr/>
      </dsp:nvSpPr>
      <dsp:spPr>
        <a:xfrm>
          <a:off x="0" y="2707591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kern="1200"/>
            <a:t>FINANCIAL</a:t>
          </a:r>
          <a:endParaRPr lang="en-US" sz="3100" kern="1200"/>
        </a:p>
      </dsp:txBody>
      <dsp:txXfrm>
        <a:off x="0" y="2707591"/>
        <a:ext cx="7598568" cy="6767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02DE50-66FB-EF4E-AAA1-8E22B19EB8A3}">
      <dsp:nvSpPr>
        <dsp:cNvPr id="0" name=""/>
        <dsp:cNvSpPr/>
      </dsp:nvSpPr>
      <dsp:spPr>
        <a:xfrm>
          <a:off x="0" y="413"/>
          <a:ext cx="75985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2022EA-E030-184B-B1A5-3C083CC4F493}">
      <dsp:nvSpPr>
        <dsp:cNvPr id="0" name=""/>
        <dsp:cNvSpPr/>
      </dsp:nvSpPr>
      <dsp:spPr>
        <a:xfrm>
          <a:off x="0" y="413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Physical symptoms (Bruising suggestive of physical or sexual abuse)</a:t>
          </a:r>
          <a:endParaRPr lang="en-US" sz="1900" kern="1200"/>
        </a:p>
      </dsp:txBody>
      <dsp:txXfrm>
        <a:off x="0" y="413"/>
        <a:ext cx="7598568" cy="483424"/>
      </dsp:txXfrm>
    </dsp:sp>
    <dsp:sp modelId="{40940EBC-13AB-9E49-9905-A450D91FE511}">
      <dsp:nvSpPr>
        <dsp:cNvPr id="0" name=""/>
        <dsp:cNvSpPr/>
      </dsp:nvSpPr>
      <dsp:spPr>
        <a:xfrm>
          <a:off x="0" y="483837"/>
          <a:ext cx="7598568" cy="0"/>
        </a:xfrm>
        <a:prstGeom prst="line">
          <a:avLst/>
        </a:prstGeom>
        <a:solidFill>
          <a:schemeClr val="accent2">
            <a:hueOff val="-518358"/>
            <a:satOff val="-2742"/>
            <a:lumOff val="-1046"/>
            <a:alphaOff val="0"/>
          </a:schemeClr>
        </a:solidFill>
        <a:ln w="19050" cap="rnd" cmpd="sng" algn="ctr">
          <a:solidFill>
            <a:schemeClr val="accent2">
              <a:hueOff val="-518358"/>
              <a:satOff val="-2742"/>
              <a:lumOff val="-104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8523E2-4A54-3048-8AA7-FE504BB5620C}">
      <dsp:nvSpPr>
        <dsp:cNvPr id="0" name=""/>
        <dsp:cNvSpPr/>
      </dsp:nvSpPr>
      <dsp:spPr>
        <a:xfrm>
          <a:off x="0" y="483837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Evidence of drug, alcohol or substance misuse</a:t>
          </a:r>
          <a:endParaRPr lang="en-US" sz="1900" kern="1200"/>
        </a:p>
      </dsp:txBody>
      <dsp:txXfrm>
        <a:off x="0" y="483837"/>
        <a:ext cx="7598568" cy="483424"/>
      </dsp:txXfrm>
    </dsp:sp>
    <dsp:sp modelId="{B5B3CE20-5348-6A4D-A524-A72D5A34A9F1}">
      <dsp:nvSpPr>
        <dsp:cNvPr id="0" name=""/>
        <dsp:cNvSpPr/>
      </dsp:nvSpPr>
      <dsp:spPr>
        <a:xfrm>
          <a:off x="0" y="967262"/>
          <a:ext cx="7598568" cy="0"/>
        </a:xfrm>
        <a:prstGeom prst="line">
          <a:avLst/>
        </a:prstGeom>
        <a:solidFill>
          <a:schemeClr val="accent2">
            <a:hueOff val="-1036716"/>
            <a:satOff val="-5484"/>
            <a:lumOff val="-2091"/>
            <a:alphaOff val="0"/>
          </a:schemeClr>
        </a:solidFill>
        <a:ln w="19050" cap="rnd" cmpd="sng" algn="ctr">
          <a:solidFill>
            <a:schemeClr val="accent2">
              <a:hueOff val="-1036716"/>
              <a:satOff val="-5484"/>
              <a:lumOff val="-20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00DE09-8E76-0749-B131-0C20CDDDA233}">
      <dsp:nvSpPr>
        <dsp:cNvPr id="0" name=""/>
        <dsp:cNvSpPr/>
      </dsp:nvSpPr>
      <dsp:spPr>
        <a:xfrm>
          <a:off x="0" y="967262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Volatile behaviour/mood swings/use of abusive language</a:t>
          </a:r>
          <a:endParaRPr lang="en-US" sz="1900" kern="1200"/>
        </a:p>
      </dsp:txBody>
      <dsp:txXfrm>
        <a:off x="0" y="967262"/>
        <a:ext cx="7598568" cy="483424"/>
      </dsp:txXfrm>
    </dsp:sp>
    <dsp:sp modelId="{EF8E5EEB-D7A0-DE40-9A45-07DF59207D2B}">
      <dsp:nvSpPr>
        <dsp:cNvPr id="0" name=""/>
        <dsp:cNvSpPr/>
      </dsp:nvSpPr>
      <dsp:spPr>
        <a:xfrm>
          <a:off x="0" y="1450687"/>
          <a:ext cx="7598568" cy="0"/>
        </a:xfrm>
        <a:prstGeom prst="line">
          <a:avLst/>
        </a:prstGeom>
        <a:solidFill>
          <a:schemeClr val="accent2">
            <a:hueOff val="-1555074"/>
            <a:satOff val="-8227"/>
            <a:lumOff val="-3137"/>
            <a:alphaOff val="0"/>
          </a:schemeClr>
        </a:solidFill>
        <a:ln w="19050" cap="rnd" cmpd="sng" algn="ctr">
          <a:solidFill>
            <a:schemeClr val="accent2">
              <a:hueOff val="-1555074"/>
              <a:satOff val="-8227"/>
              <a:lumOff val="-3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251CFB-B1A9-CE4D-A4B3-91743D81C69A}">
      <dsp:nvSpPr>
        <dsp:cNvPr id="0" name=""/>
        <dsp:cNvSpPr/>
      </dsp:nvSpPr>
      <dsp:spPr>
        <a:xfrm>
          <a:off x="0" y="1450687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Truancy/disengagement with education or change in performance in school</a:t>
          </a:r>
          <a:endParaRPr lang="en-US" sz="1900" kern="1200"/>
        </a:p>
      </dsp:txBody>
      <dsp:txXfrm>
        <a:off x="0" y="1450687"/>
        <a:ext cx="7598568" cy="483424"/>
      </dsp:txXfrm>
    </dsp:sp>
    <dsp:sp modelId="{F5674BE9-4BEA-A446-8A72-CF6A4E2946E9}">
      <dsp:nvSpPr>
        <dsp:cNvPr id="0" name=""/>
        <dsp:cNvSpPr/>
      </dsp:nvSpPr>
      <dsp:spPr>
        <a:xfrm>
          <a:off x="0" y="1934111"/>
          <a:ext cx="7598568" cy="0"/>
        </a:xfrm>
        <a:prstGeom prst="line">
          <a:avLst/>
        </a:prstGeom>
        <a:solidFill>
          <a:schemeClr val="accent2">
            <a:hueOff val="-2073432"/>
            <a:satOff val="-10969"/>
            <a:lumOff val="-4183"/>
            <a:alphaOff val="0"/>
          </a:schemeClr>
        </a:solidFill>
        <a:ln w="19050" cap="rnd" cmpd="sng" algn="ctr">
          <a:solidFill>
            <a:schemeClr val="accent2">
              <a:hueOff val="-2073432"/>
              <a:satOff val="-10969"/>
              <a:lumOff val="-41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E6AE65-860E-8142-BB88-AF947F22E4FD}">
      <dsp:nvSpPr>
        <dsp:cNvPr id="0" name=""/>
        <dsp:cNvSpPr/>
      </dsp:nvSpPr>
      <dsp:spPr>
        <a:xfrm>
          <a:off x="0" y="1934111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Low self-image, low self-esteem, self-harming behaviour</a:t>
          </a:r>
          <a:endParaRPr lang="en-US" sz="1900" kern="1200"/>
        </a:p>
      </dsp:txBody>
      <dsp:txXfrm>
        <a:off x="0" y="1934111"/>
        <a:ext cx="7598568" cy="483424"/>
      </dsp:txXfrm>
    </dsp:sp>
    <dsp:sp modelId="{9ED1AC4E-D84A-4947-8107-C296F0903C9D}">
      <dsp:nvSpPr>
        <dsp:cNvPr id="0" name=""/>
        <dsp:cNvSpPr/>
      </dsp:nvSpPr>
      <dsp:spPr>
        <a:xfrm>
          <a:off x="0" y="2417536"/>
          <a:ext cx="7598568" cy="0"/>
        </a:xfrm>
        <a:prstGeom prst="line">
          <a:avLst/>
        </a:prstGeom>
        <a:solidFill>
          <a:schemeClr val="accent2">
            <a:hueOff val="-2591790"/>
            <a:satOff val="-13711"/>
            <a:lumOff val="-5228"/>
            <a:alphaOff val="0"/>
          </a:schemeClr>
        </a:solidFill>
        <a:ln w="19050" cap="rnd" cmpd="sng" algn="ctr">
          <a:solidFill>
            <a:schemeClr val="accent2">
              <a:hueOff val="-2591790"/>
              <a:satOff val="-13711"/>
              <a:lumOff val="-52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D9D533-337A-0741-9A8A-1DB0DC0BCC67}">
      <dsp:nvSpPr>
        <dsp:cNvPr id="0" name=""/>
        <dsp:cNvSpPr/>
      </dsp:nvSpPr>
      <dsp:spPr>
        <a:xfrm>
          <a:off x="0" y="2417536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Physical aggression towards others</a:t>
          </a:r>
          <a:endParaRPr lang="en-US" sz="1900" kern="1200"/>
        </a:p>
      </dsp:txBody>
      <dsp:txXfrm>
        <a:off x="0" y="2417536"/>
        <a:ext cx="7598568" cy="483424"/>
      </dsp:txXfrm>
    </dsp:sp>
    <dsp:sp modelId="{413DF4BD-63B2-D14A-A55F-AF61E7FE3B7E}">
      <dsp:nvSpPr>
        <dsp:cNvPr id="0" name=""/>
        <dsp:cNvSpPr/>
      </dsp:nvSpPr>
      <dsp:spPr>
        <a:xfrm>
          <a:off x="0" y="2900961"/>
          <a:ext cx="7598568" cy="0"/>
        </a:xfrm>
        <a:prstGeom prst="line">
          <a:avLst/>
        </a:prstGeom>
        <a:solidFill>
          <a:schemeClr val="accent2">
            <a:hueOff val="-3110148"/>
            <a:satOff val="-16453"/>
            <a:lumOff val="-6274"/>
            <a:alphaOff val="0"/>
          </a:schemeClr>
        </a:solidFill>
        <a:ln w="19050" cap="rnd" cmpd="sng" algn="ctr">
          <a:solidFill>
            <a:schemeClr val="accent2">
              <a:hueOff val="-3110148"/>
              <a:satOff val="-16453"/>
              <a:lumOff val="-6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A28F96-6D0B-C84C-8B5B-443BAB90F416}">
      <dsp:nvSpPr>
        <dsp:cNvPr id="0" name=""/>
        <dsp:cNvSpPr/>
      </dsp:nvSpPr>
      <dsp:spPr>
        <a:xfrm>
          <a:off x="0" y="2900961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Change in appearance/always tired</a:t>
          </a:r>
          <a:endParaRPr lang="en-US" sz="1900" kern="1200"/>
        </a:p>
      </dsp:txBody>
      <dsp:txXfrm>
        <a:off x="0" y="2900961"/>
        <a:ext cx="7598568" cy="4834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7742B9-E262-324F-8626-36F836AC4A6C}">
      <dsp:nvSpPr>
        <dsp:cNvPr id="0" name=""/>
        <dsp:cNvSpPr/>
      </dsp:nvSpPr>
      <dsp:spPr>
        <a:xfrm>
          <a:off x="0" y="413"/>
          <a:ext cx="75985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9F176-ED2B-D14F-930A-DCA307F778F7}">
      <dsp:nvSpPr>
        <dsp:cNvPr id="0" name=""/>
        <dsp:cNvSpPr/>
      </dsp:nvSpPr>
      <dsp:spPr>
        <a:xfrm>
          <a:off x="0" y="413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Entering or leaving vehicles driven by unknown adults</a:t>
          </a:r>
          <a:endParaRPr lang="en-US" sz="1900" kern="1200"/>
        </a:p>
      </dsp:txBody>
      <dsp:txXfrm>
        <a:off x="0" y="413"/>
        <a:ext cx="7598568" cy="483424"/>
      </dsp:txXfrm>
    </dsp:sp>
    <dsp:sp modelId="{9BAFEDB0-3B96-CC45-B2C5-50603F35A6D9}">
      <dsp:nvSpPr>
        <dsp:cNvPr id="0" name=""/>
        <dsp:cNvSpPr/>
      </dsp:nvSpPr>
      <dsp:spPr>
        <a:xfrm>
          <a:off x="0" y="483837"/>
          <a:ext cx="759856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74B201-14A4-4248-AA93-7B7A077A2CA6}">
      <dsp:nvSpPr>
        <dsp:cNvPr id="0" name=""/>
        <dsp:cNvSpPr/>
      </dsp:nvSpPr>
      <dsp:spPr>
        <a:xfrm>
          <a:off x="0" y="483837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Hostility in relationship with parents/carers and other family members</a:t>
          </a:r>
          <a:endParaRPr lang="en-US" sz="1900" kern="1200"/>
        </a:p>
      </dsp:txBody>
      <dsp:txXfrm>
        <a:off x="0" y="483837"/>
        <a:ext cx="7598568" cy="483424"/>
      </dsp:txXfrm>
    </dsp:sp>
    <dsp:sp modelId="{5CAC171F-E3A7-4744-8B25-846DFEC11A7C}">
      <dsp:nvSpPr>
        <dsp:cNvPr id="0" name=""/>
        <dsp:cNvSpPr/>
      </dsp:nvSpPr>
      <dsp:spPr>
        <a:xfrm>
          <a:off x="0" y="967262"/>
          <a:ext cx="7598568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8EE370-5392-8C4C-8288-9D90322F578D}">
      <dsp:nvSpPr>
        <dsp:cNvPr id="0" name=""/>
        <dsp:cNvSpPr/>
      </dsp:nvSpPr>
      <dsp:spPr>
        <a:xfrm>
          <a:off x="0" y="967262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Reports to suggest the likelihood of involvement in CSE</a:t>
          </a:r>
          <a:endParaRPr lang="en-US" sz="1900" kern="1200"/>
        </a:p>
      </dsp:txBody>
      <dsp:txXfrm>
        <a:off x="0" y="967262"/>
        <a:ext cx="7598568" cy="483424"/>
      </dsp:txXfrm>
    </dsp:sp>
    <dsp:sp modelId="{BEFFB515-0327-F045-ACC4-CAF98083A611}">
      <dsp:nvSpPr>
        <dsp:cNvPr id="0" name=""/>
        <dsp:cNvSpPr/>
      </dsp:nvSpPr>
      <dsp:spPr>
        <a:xfrm>
          <a:off x="0" y="1450687"/>
          <a:ext cx="7598568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9EF945-EDF4-504B-9FBE-69211C274482}">
      <dsp:nvSpPr>
        <dsp:cNvPr id="0" name=""/>
        <dsp:cNvSpPr/>
      </dsp:nvSpPr>
      <dsp:spPr>
        <a:xfrm>
          <a:off x="0" y="1450687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Associating with other young people who are known to be exploited </a:t>
          </a:r>
          <a:endParaRPr lang="en-US" sz="1900" kern="1200"/>
        </a:p>
      </dsp:txBody>
      <dsp:txXfrm>
        <a:off x="0" y="1450687"/>
        <a:ext cx="7598568" cy="483424"/>
      </dsp:txXfrm>
    </dsp:sp>
    <dsp:sp modelId="{F6BDFBA3-976A-CB49-95AA-1186E1B2823B}">
      <dsp:nvSpPr>
        <dsp:cNvPr id="0" name=""/>
        <dsp:cNvSpPr/>
      </dsp:nvSpPr>
      <dsp:spPr>
        <a:xfrm>
          <a:off x="0" y="1934111"/>
          <a:ext cx="7598568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255E41-BED6-5C44-8A1C-A2D38644FC9D}">
      <dsp:nvSpPr>
        <dsp:cNvPr id="0" name=""/>
        <dsp:cNvSpPr/>
      </dsp:nvSpPr>
      <dsp:spPr>
        <a:xfrm>
          <a:off x="0" y="1934111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Inappropriate use of internet and forming relationships with adults</a:t>
          </a:r>
          <a:endParaRPr lang="en-US" sz="1900" kern="1200"/>
        </a:p>
      </dsp:txBody>
      <dsp:txXfrm>
        <a:off x="0" y="1934111"/>
        <a:ext cx="7598568" cy="483424"/>
      </dsp:txXfrm>
    </dsp:sp>
    <dsp:sp modelId="{19016859-394F-2442-A7A5-1F7534C9B1A8}">
      <dsp:nvSpPr>
        <dsp:cNvPr id="0" name=""/>
        <dsp:cNvSpPr/>
      </dsp:nvSpPr>
      <dsp:spPr>
        <a:xfrm>
          <a:off x="0" y="2417536"/>
          <a:ext cx="75985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891AC3-73C5-EE47-91AB-E5CF960D65C7}">
      <dsp:nvSpPr>
        <dsp:cNvPr id="0" name=""/>
        <dsp:cNvSpPr/>
      </dsp:nvSpPr>
      <dsp:spPr>
        <a:xfrm>
          <a:off x="0" y="2417536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Phone calls, text messages or letters from unknown adults</a:t>
          </a:r>
          <a:endParaRPr lang="en-US" sz="1900" kern="1200"/>
        </a:p>
      </dsp:txBody>
      <dsp:txXfrm>
        <a:off x="0" y="2417536"/>
        <a:ext cx="7598568" cy="483424"/>
      </dsp:txXfrm>
    </dsp:sp>
    <dsp:sp modelId="{069BDF23-671E-4F4A-BEEF-4095FEC28169}">
      <dsp:nvSpPr>
        <dsp:cNvPr id="0" name=""/>
        <dsp:cNvSpPr/>
      </dsp:nvSpPr>
      <dsp:spPr>
        <a:xfrm>
          <a:off x="0" y="2900961"/>
          <a:ext cx="7598568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E71E82-2018-EE46-A1B1-9D3FDD694CEC}">
      <dsp:nvSpPr>
        <dsp:cNvPr id="0" name=""/>
        <dsp:cNvSpPr/>
      </dsp:nvSpPr>
      <dsp:spPr>
        <a:xfrm>
          <a:off x="0" y="2900961"/>
          <a:ext cx="7598568" cy="4834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Adults or older youths loitering outside the child's usual place of residence</a:t>
          </a:r>
          <a:endParaRPr lang="en-US" sz="1900" kern="1200"/>
        </a:p>
      </dsp:txBody>
      <dsp:txXfrm>
        <a:off x="0" y="2900961"/>
        <a:ext cx="7598568" cy="4834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4C7787-A957-6C4D-A501-DB9C68A15A53}">
      <dsp:nvSpPr>
        <dsp:cNvPr id="0" name=""/>
        <dsp:cNvSpPr/>
      </dsp:nvSpPr>
      <dsp:spPr>
        <a:xfrm>
          <a:off x="0" y="1652"/>
          <a:ext cx="75985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D3C653-D12C-BC4D-B431-667276D89218}">
      <dsp:nvSpPr>
        <dsp:cNvPr id="0" name=""/>
        <dsp:cNvSpPr/>
      </dsp:nvSpPr>
      <dsp:spPr>
        <a:xfrm>
          <a:off x="0" y="1652"/>
          <a:ext cx="7598568" cy="563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Truancy</a:t>
          </a:r>
          <a:endParaRPr lang="en-US" sz="1400" kern="1200"/>
        </a:p>
      </dsp:txBody>
      <dsp:txXfrm>
        <a:off x="0" y="1652"/>
        <a:ext cx="7598568" cy="563582"/>
      </dsp:txXfrm>
    </dsp:sp>
    <dsp:sp modelId="{C4A812D4-DAFA-5A44-B050-A28D5C2B36AB}">
      <dsp:nvSpPr>
        <dsp:cNvPr id="0" name=""/>
        <dsp:cNvSpPr/>
      </dsp:nvSpPr>
      <dsp:spPr>
        <a:xfrm>
          <a:off x="0" y="565234"/>
          <a:ext cx="7598568" cy="0"/>
        </a:xfrm>
        <a:prstGeom prst="line">
          <a:avLst/>
        </a:prstGeom>
        <a:solidFill>
          <a:schemeClr val="accent2">
            <a:hueOff val="-622030"/>
            <a:satOff val="-3291"/>
            <a:lumOff val="-1255"/>
            <a:alphaOff val="0"/>
          </a:schemeClr>
        </a:solidFill>
        <a:ln w="19050" cap="rnd" cmpd="sng" algn="ctr">
          <a:solidFill>
            <a:schemeClr val="accent2">
              <a:hueOff val="-622030"/>
              <a:satOff val="-3291"/>
              <a:lumOff val="-12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81A91-AFCD-DE4B-9179-44D1C222925F}">
      <dsp:nvSpPr>
        <dsp:cNvPr id="0" name=""/>
        <dsp:cNvSpPr/>
      </dsp:nvSpPr>
      <dsp:spPr>
        <a:xfrm>
          <a:off x="0" y="565234"/>
          <a:ext cx="7598568" cy="563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Placement breakdown </a:t>
          </a:r>
          <a:endParaRPr lang="en-US" sz="1400" kern="1200"/>
        </a:p>
      </dsp:txBody>
      <dsp:txXfrm>
        <a:off x="0" y="565234"/>
        <a:ext cx="7598568" cy="563582"/>
      </dsp:txXfrm>
    </dsp:sp>
    <dsp:sp modelId="{0B2FC4F6-A864-3949-B4C6-1C7B9C233F5B}">
      <dsp:nvSpPr>
        <dsp:cNvPr id="0" name=""/>
        <dsp:cNvSpPr/>
      </dsp:nvSpPr>
      <dsp:spPr>
        <a:xfrm>
          <a:off x="0" y="1128817"/>
          <a:ext cx="7598568" cy="0"/>
        </a:xfrm>
        <a:prstGeom prst="line">
          <a:avLst/>
        </a:prstGeom>
        <a:solidFill>
          <a:schemeClr val="accent2">
            <a:hueOff val="-1244059"/>
            <a:satOff val="-6581"/>
            <a:lumOff val="-2510"/>
            <a:alphaOff val="0"/>
          </a:schemeClr>
        </a:solidFill>
        <a:ln w="19050" cap="rnd" cmpd="sng" algn="ctr">
          <a:solidFill>
            <a:schemeClr val="accent2">
              <a:hueOff val="-1244059"/>
              <a:satOff val="-6581"/>
              <a:lumOff val="-25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C5852B-95CD-0742-9C45-B77404BCB8DE}">
      <dsp:nvSpPr>
        <dsp:cNvPr id="0" name=""/>
        <dsp:cNvSpPr/>
      </dsp:nvSpPr>
      <dsp:spPr>
        <a:xfrm>
          <a:off x="0" y="1128817"/>
          <a:ext cx="7598568" cy="563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Persistently missing, staying out overnight or returning late</a:t>
          </a:r>
          <a:endParaRPr lang="en-US" sz="1400" kern="1200"/>
        </a:p>
      </dsp:txBody>
      <dsp:txXfrm>
        <a:off x="0" y="1128817"/>
        <a:ext cx="7598568" cy="563582"/>
      </dsp:txXfrm>
    </dsp:sp>
    <dsp:sp modelId="{E83C8CC3-3FF5-5E45-A295-7244296026C4}">
      <dsp:nvSpPr>
        <dsp:cNvPr id="0" name=""/>
        <dsp:cNvSpPr/>
      </dsp:nvSpPr>
      <dsp:spPr>
        <a:xfrm>
          <a:off x="0" y="1692399"/>
          <a:ext cx="7598568" cy="0"/>
        </a:xfrm>
        <a:prstGeom prst="line">
          <a:avLst/>
        </a:prstGeom>
        <a:solidFill>
          <a:schemeClr val="accent2">
            <a:hueOff val="-1866089"/>
            <a:satOff val="-9872"/>
            <a:lumOff val="-3764"/>
            <a:alphaOff val="0"/>
          </a:schemeClr>
        </a:solidFill>
        <a:ln w="19050" cap="rnd" cmpd="sng" algn="ctr">
          <a:solidFill>
            <a:schemeClr val="accent2">
              <a:hueOff val="-1866089"/>
              <a:satOff val="-9872"/>
              <a:lumOff val="-37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BAB7CD-1828-6141-B1B7-383EA9F6B017}">
      <dsp:nvSpPr>
        <dsp:cNvPr id="0" name=""/>
        <dsp:cNvSpPr/>
      </dsp:nvSpPr>
      <dsp:spPr>
        <a:xfrm>
          <a:off x="0" y="1692399"/>
          <a:ext cx="7598568" cy="563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Returning after having been missing, looking well cared for in spite of having no known home base</a:t>
          </a:r>
          <a:endParaRPr lang="en-US" sz="1400" kern="1200"/>
        </a:p>
      </dsp:txBody>
      <dsp:txXfrm>
        <a:off x="0" y="1692399"/>
        <a:ext cx="7598568" cy="563582"/>
      </dsp:txXfrm>
    </dsp:sp>
    <dsp:sp modelId="{BAA33E79-6263-4843-9CE0-6792466AFFC1}">
      <dsp:nvSpPr>
        <dsp:cNvPr id="0" name=""/>
        <dsp:cNvSpPr/>
      </dsp:nvSpPr>
      <dsp:spPr>
        <a:xfrm>
          <a:off x="0" y="2255981"/>
          <a:ext cx="7598568" cy="0"/>
        </a:xfrm>
        <a:prstGeom prst="line">
          <a:avLst/>
        </a:prstGeom>
        <a:solidFill>
          <a:schemeClr val="accent2">
            <a:hueOff val="-2488118"/>
            <a:satOff val="-13162"/>
            <a:lumOff val="-5019"/>
            <a:alphaOff val="0"/>
          </a:schemeClr>
        </a:solidFill>
        <a:ln w="19050" cap="rnd" cmpd="sng" algn="ctr">
          <a:solidFill>
            <a:schemeClr val="accent2">
              <a:hueOff val="-2488118"/>
              <a:satOff val="-13162"/>
              <a:lumOff val="-501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3336B-8D53-D24D-94AF-35F966DDAE73}">
      <dsp:nvSpPr>
        <dsp:cNvPr id="0" name=""/>
        <dsp:cNvSpPr/>
      </dsp:nvSpPr>
      <dsp:spPr>
        <a:xfrm>
          <a:off x="0" y="2255981"/>
          <a:ext cx="7598568" cy="563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Missing for long periods, with no known home base</a:t>
          </a:r>
          <a:endParaRPr lang="en-US" sz="1400" kern="1200"/>
        </a:p>
      </dsp:txBody>
      <dsp:txXfrm>
        <a:off x="0" y="2255981"/>
        <a:ext cx="7598568" cy="563582"/>
      </dsp:txXfrm>
    </dsp:sp>
    <dsp:sp modelId="{34EDA646-B297-3A4F-A8AF-7DBF42E37D05}">
      <dsp:nvSpPr>
        <dsp:cNvPr id="0" name=""/>
        <dsp:cNvSpPr/>
      </dsp:nvSpPr>
      <dsp:spPr>
        <a:xfrm>
          <a:off x="0" y="2819564"/>
          <a:ext cx="7598568" cy="0"/>
        </a:xfrm>
        <a:prstGeom prst="line">
          <a:avLst/>
        </a:prstGeom>
        <a:solidFill>
          <a:schemeClr val="accent2">
            <a:hueOff val="-3110148"/>
            <a:satOff val="-16453"/>
            <a:lumOff val="-6274"/>
            <a:alphaOff val="0"/>
          </a:schemeClr>
        </a:solidFill>
        <a:ln w="19050" cap="rnd" cmpd="sng" algn="ctr">
          <a:solidFill>
            <a:schemeClr val="accent2">
              <a:hueOff val="-3110148"/>
              <a:satOff val="-16453"/>
              <a:lumOff val="-6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F17843-9049-C447-9823-7DDE527543F3}">
      <dsp:nvSpPr>
        <dsp:cNvPr id="0" name=""/>
        <dsp:cNvSpPr/>
      </dsp:nvSpPr>
      <dsp:spPr>
        <a:xfrm>
          <a:off x="0" y="2819564"/>
          <a:ext cx="7598568" cy="563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Going missing and being found in areas where the child or young person has no known links</a:t>
          </a:r>
          <a:endParaRPr lang="en-US" sz="1400" kern="1200"/>
        </a:p>
      </dsp:txBody>
      <dsp:txXfrm>
        <a:off x="0" y="2819564"/>
        <a:ext cx="7598568" cy="5635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381F2-AC26-6A44-9AEC-6E85563C1ADA}">
      <dsp:nvSpPr>
        <dsp:cNvPr id="0" name=""/>
        <dsp:cNvSpPr/>
      </dsp:nvSpPr>
      <dsp:spPr>
        <a:xfrm>
          <a:off x="0" y="413"/>
          <a:ext cx="75985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AD4F3C-977D-B742-84A3-99B5E8DD2390}">
      <dsp:nvSpPr>
        <dsp:cNvPr id="0" name=""/>
        <dsp:cNvSpPr/>
      </dsp:nvSpPr>
      <dsp:spPr>
        <a:xfrm>
          <a:off x="0" y="413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Petty crime, shoplifting, stealing</a:t>
          </a:r>
          <a:endParaRPr lang="en-US" sz="1900" kern="1200"/>
        </a:p>
      </dsp:txBody>
      <dsp:txXfrm>
        <a:off x="0" y="413"/>
        <a:ext cx="7598568" cy="676794"/>
      </dsp:txXfrm>
    </dsp:sp>
    <dsp:sp modelId="{69E9DC60-DAA7-F840-B8F8-BC0DB0F9C5C1}">
      <dsp:nvSpPr>
        <dsp:cNvPr id="0" name=""/>
        <dsp:cNvSpPr/>
      </dsp:nvSpPr>
      <dsp:spPr>
        <a:xfrm>
          <a:off x="0" y="677207"/>
          <a:ext cx="7598568" cy="0"/>
        </a:xfrm>
        <a:prstGeom prst="line">
          <a:avLst/>
        </a:prstGeom>
        <a:solidFill>
          <a:schemeClr val="accent2">
            <a:hueOff val="-777537"/>
            <a:satOff val="-4113"/>
            <a:lumOff val="-1568"/>
            <a:alphaOff val="0"/>
          </a:schemeClr>
        </a:solidFill>
        <a:ln w="19050" cap="rnd" cmpd="sng" algn="ctr">
          <a:solidFill>
            <a:schemeClr val="accent2">
              <a:hueOff val="-777537"/>
              <a:satOff val="-4113"/>
              <a:lumOff val="-15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14F606-8AA9-E644-8EAF-564595F7E0A9}">
      <dsp:nvSpPr>
        <dsp:cNvPr id="0" name=""/>
        <dsp:cNvSpPr/>
      </dsp:nvSpPr>
      <dsp:spPr>
        <a:xfrm>
          <a:off x="0" y="677207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Having keys to other premises</a:t>
          </a:r>
          <a:endParaRPr lang="en-US" sz="1900" kern="1200"/>
        </a:p>
      </dsp:txBody>
      <dsp:txXfrm>
        <a:off x="0" y="677207"/>
        <a:ext cx="7598568" cy="676794"/>
      </dsp:txXfrm>
    </dsp:sp>
    <dsp:sp modelId="{9BB4135E-1373-4146-910F-2DFF6D28F120}">
      <dsp:nvSpPr>
        <dsp:cNvPr id="0" name=""/>
        <dsp:cNvSpPr/>
      </dsp:nvSpPr>
      <dsp:spPr>
        <a:xfrm>
          <a:off x="0" y="1354002"/>
          <a:ext cx="7598568" cy="0"/>
        </a:xfrm>
        <a:prstGeom prst="line">
          <a:avLst/>
        </a:prstGeom>
        <a:solidFill>
          <a:schemeClr val="accent2">
            <a:hueOff val="-1555074"/>
            <a:satOff val="-8227"/>
            <a:lumOff val="-3137"/>
            <a:alphaOff val="0"/>
          </a:schemeClr>
        </a:solidFill>
        <a:ln w="19050" cap="rnd" cmpd="sng" algn="ctr">
          <a:solidFill>
            <a:schemeClr val="accent2">
              <a:hueOff val="-1555074"/>
              <a:satOff val="-8227"/>
              <a:lumOff val="-31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6558B-D9CB-2740-BB12-CB1F42CD87D1}">
      <dsp:nvSpPr>
        <dsp:cNvPr id="0" name=""/>
        <dsp:cNvSpPr/>
      </dsp:nvSpPr>
      <dsp:spPr>
        <a:xfrm>
          <a:off x="0" y="1354002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Expensive clothes, mobile phones or other possessions without explanation</a:t>
          </a:r>
          <a:endParaRPr lang="en-US" sz="1900" kern="1200"/>
        </a:p>
      </dsp:txBody>
      <dsp:txXfrm>
        <a:off x="0" y="1354002"/>
        <a:ext cx="7598568" cy="676794"/>
      </dsp:txXfrm>
    </dsp:sp>
    <dsp:sp modelId="{38A3A660-05A7-3945-8C93-7EAF161A3633}">
      <dsp:nvSpPr>
        <dsp:cNvPr id="0" name=""/>
        <dsp:cNvSpPr/>
      </dsp:nvSpPr>
      <dsp:spPr>
        <a:xfrm>
          <a:off x="0" y="2030796"/>
          <a:ext cx="7598568" cy="0"/>
        </a:xfrm>
        <a:prstGeom prst="line">
          <a:avLst/>
        </a:prstGeom>
        <a:solidFill>
          <a:schemeClr val="accent2">
            <a:hueOff val="-2332611"/>
            <a:satOff val="-12340"/>
            <a:lumOff val="-4705"/>
            <a:alphaOff val="0"/>
          </a:schemeClr>
        </a:solidFill>
        <a:ln w="19050" cap="rnd" cmpd="sng" algn="ctr">
          <a:solidFill>
            <a:schemeClr val="accent2">
              <a:hueOff val="-2332611"/>
              <a:satOff val="-12340"/>
              <a:lumOff val="-47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5E8A6C-64A3-BE4E-A75B-B9A1A4CFCC4C}">
      <dsp:nvSpPr>
        <dsp:cNvPr id="0" name=""/>
        <dsp:cNvSpPr/>
      </dsp:nvSpPr>
      <dsp:spPr>
        <a:xfrm>
          <a:off x="0" y="2030796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Accounts of social activities requiring money</a:t>
          </a:r>
          <a:endParaRPr lang="en-US" sz="1900" kern="1200"/>
        </a:p>
      </dsp:txBody>
      <dsp:txXfrm>
        <a:off x="0" y="2030796"/>
        <a:ext cx="7598568" cy="676794"/>
      </dsp:txXfrm>
    </dsp:sp>
    <dsp:sp modelId="{C21BABCA-DC43-754F-A2B0-2E27CF2121F0}">
      <dsp:nvSpPr>
        <dsp:cNvPr id="0" name=""/>
        <dsp:cNvSpPr/>
      </dsp:nvSpPr>
      <dsp:spPr>
        <a:xfrm>
          <a:off x="0" y="2707591"/>
          <a:ext cx="7598568" cy="0"/>
        </a:xfrm>
        <a:prstGeom prst="line">
          <a:avLst/>
        </a:prstGeom>
        <a:solidFill>
          <a:schemeClr val="accent2">
            <a:hueOff val="-3110148"/>
            <a:satOff val="-16453"/>
            <a:lumOff val="-6274"/>
            <a:alphaOff val="0"/>
          </a:schemeClr>
        </a:solidFill>
        <a:ln w="19050" cap="rnd" cmpd="sng" algn="ctr">
          <a:solidFill>
            <a:schemeClr val="accent2">
              <a:hueOff val="-3110148"/>
              <a:satOff val="-16453"/>
              <a:lumOff val="-6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0DB87B-4CA6-3348-B613-F6F7355F0B3D}">
      <dsp:nvSpPr>
        <dsp:cNvPr id="0" name=""/>
        <dsp:cNvSpPr/>
      </dsp:nvSpPr>
      <dsp:spPr>
        <a:xfrm>
          <a:off x="0" y="2707591"/>
          <a:ext cx="7598568" cy="676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Possession of large amounts of money with no plausible explanation</a:t>
          </a:r>
          <a:endParaRPr lang="en-US" sz="1900" kern="1200"/>
        </a:p>
      </dsp:txBody>
      <dsp:txXfrm>
        <a:off x="0" y="2707591"/>
        <a:ext cx="7598568" cy="67679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028C48-8BA3-D54B-B345-50965A4188FE}">
      <dsp:nvSpPr>
        <dsp:cNvPr id="0" name=""/>
        <dsp:cNvSpPr/>
      </dsp:nvSpPr>
      <dsp:spPr>
        <a:xfrm>
          <a:off x="0" y="0"/>
          <a:ext cx="75985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7E15A7-ACD8-DE48-A005-66FC727B2209}">
      <dsp:nvSpPr>
        <dsp:cNvPr id="0" name=""/>
        <dsp:cNvSpPr/>
      </dsp:nvSpPr>
      <dsp:spPr>
        <a:xfrm>
          <a:off x="0" y="0"/>
          <a:ext cx="7598568" cy="84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/>
            <a:t>Adults seeking inappropriate relationships with children.</a:t>
          </a:r>
          <a:endParaRPr lang="en-US" sz="1700" kern="1200"/>
        </a:p>
      </dsp:txBody>
      <dsp:txXfrm>
        <a:off x="0" y="0"/>
        <a:ext cx="7598568" cy="846199"/>
      </dsp:txXfrm>
    </dsp:sp>
    <dsp:sp modelId="{DBB43B75-9B10-FE45-B757-3EFECBAA16EB}">
      <dsp:nvSpPr>
        <dsp:cNvPr id="0" name=""/>
        <dsp:cNvSpPr/>
      </dsp:nvSpPr>
      <dsp:spPr>
        <a:xfrm>
          <a:off x="0" y="846199"/>
          <a:ext cx="7598568" cy="0"/>
        </a:xfrm>
        <a:prstGeom prst="line">
          <a:avLst/>
        </a:prstGeom>
        <a:solidFill>
          <a:schemeClr val="accent2">
            <a:hueOff val="-1036716"/>
            <a:satOff val="-5484"/>
            <a:lumOff val="-2091"/>
            <a:alphaOff val="0"/>
          </a:schemeClr>
        </a:solidFill>
        <a:ln w="19050" cap="rnd" cmpd="sng" algn="ctr">
          <a:solidFill>
            <a:schemeClr val="accent2">
              <a:hueOff val="-1036716"/>
              <a:satOff val="-5484"/>
              <a:lumOff val="-20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7A3C51-12C1-5046-9602-FC9ACB8AFE7A}">
      <dsp:nvSpPr>
        <dsp:cNvPr id="0" name=""/>
        <dsp:cNvSpPr/>
      </dsp:nvSpPr>
      <dsp:spPr>
        <a:xfrm>
          <a:off x="0" y="846199"/>
          <a:ext cx="7598568" cy="84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/>
            <a:t>Children could give out personal information without realising the risk. As they get older this risk increases as they start to share photos, videos and location via apps.</a:t>
          </a:r>
          <a:endParaRPr lang="en-US" sz="1700" kern="1200"/>
        </a:p>
      </dsp:txBody>
      <dsp:txXfrm>
        <a:off x="0" y="846199"/>
        <a:ext cx="7598568" cy="846199"/>
      </dsp:txXfrm>
    </dsp:sp>
    <dsp:sp modelId="{D9DABA38-8E60-8A40-A67A-3E767194D63C}">
      <dsp:nvSpPr>
        <dsp:cNvPr id="0" name=""/>
        <dsp:cNvSpPr/>
      </dsp:nvSpPr>
      <dsp:spPr>
        <a:xfrm>
          <a:off x="0" y="1692399"/>
          <a:ext cx="7598568" cy="0"/>
        </a:xfrm>
        <a:prstGeom prst="line">
          <a:avLst/>
        </a:prstGeom>
        <a:solidFill>
          <a:schemeClr val="accent2">
            <a:hueOff val="-2073432"/>
            <a:satOff val="-10969"/>
            <a:lumOff val="-4183"/>
            <a:alphaOff val="0"/>
          </a:schemeClr>
        </a:solidFill>
        <a:ln w="19050" cap="rnd" cmpd="sng" algn="ctr">
          <a:solidFill>
            <a:schemeClr val="accent2">
              <a:hueOff val="-2073432"/>
              <a:satOff val="-10969"/>
              <a:lumOff val="-41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03A239-F916-8E40-AF27-CDD59CA9595E}">
      <dsp:nvSpPr>
        <dsp:cNvPr id="0" name=""/>
        <dsp:cNvSpPr/>
      </dsp:nvSpPr>
      <dsp:spPr>
        <a:xfrm>
          <a:off x="0" y="1692399"/>
          <a:ext cx="7598568" cy="84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/>
            <a:t>Children are unable to regulate time on devices.</a:t>
          </a:r>
          <a:endParaRPr lang="en-US" sz="1700" kern="1200" dirty="0"/>
        </a:p>
      </dsp:txBody>
      <dsp:txXfrm>
        <a:off x="0" y="1692399"/>
        <a:ext cx="7598568" cy="846199"/>
      </dsp:txXfrm>
    </dsp:sp>
    <dsp:sp modelId="{4856C864-2F74-8943-900F-A42C00A06315}">
      <dsp:nvSpPr>
        <dsp:cNvPr id="0" name=""/>
        <dsp:cNvSpPr/>
      </dsp:nvSpPr>
      <dsp:spPr>
        <a:xfrm>
          <a:off x="0" y="2538599"/>
          <a:ext cx="7598568" cy="0"/>
        </a:xfrm>
        <a:prstGeom prst="line">
          <a:avLst/>
        </a:prstGeom>
        <a:solidFill>
          <a:schemeClr val="accent2">
            <a:hueOff val="-3110148"/>
            <a:satOff val="-16453"/>
            <a:lumOff val="-6274"/>
            <a:alphaOff val="0"/>
          </a:schemeClr>
        </a:solidFill>
        <a:ln w="19050" cap="rnd" cmpd="sng" algn="ctr">
          <a:solidFill>
            <a:schemeClr val="accent2">
              <a:hueOff val="-3110148"/>
              <a:satOff val="-16453"/>
              <a:lumOff val="-6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302803-CBCD-9F45-9D4E-A8EDA6F6BC08}">
      <dsp:nvSpPr>
        <dsp:cNvPr id="0" name=""/>
        <dsp:cNvSpPr/>
      </dsp:nvSpPr>
      <dsp:spPr>
        <a:xfrm>
          <a:off x="0" y="2538599"/>
          <a:ext cx="7598568" cy="84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/>
            <a:t>Children can be exposed to inappropriate content by mistake or may start accessing unsuitable sites and games for their age. This risk increases as children get more internet savvy. </a:t>
          </a:r>
          <a:endParaRPr lang="en-US" sz="1700" kern="1200"/>
        </a:p>
      </dsp:txBody>
      <dsp:txXfrm>
        <a:off x="0" y="2538599"/>
        <a:ext cx="7598568" cy="8461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D7522B-2E45-804D-9A53-1737222F55BC}">
      <dsp:nvSpPr>
        <dsp:cNvPr id="0" name=""/>
        <dsp:cNvSpPr/>
      </dsp:nvSpPr>
      <dsp:spPr>
        <a:xfrm>
          <a:off x="0" y="0"/>
          <a:ext cx="759856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33BFB-E026-FE47-BF5D-EC39B90EB525}">
      <dsp:nvSpPr>
        <dsp:cNvPr id="0" name=""/>
        <dsp:cNvSpPr/>
      </dsp:nvSpPr>
      <dsp:spPr>
        <a:xfrm>
          <a:off x="0" y="0"/>
          <a:ext cx="7598568" cy="84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/>
            <a:t>Children can accidently make in-app </a:t>
          </a:r>
          <a:r>
            <a:rPr lang="en-GB" sz="2300" kern="1200" dirty="0" smtClean="0"/>
            <a:t>purchases.</a:t>
          </a:r>
          <a:endParaRPr lang="en-US" sz="2300" kern="1200" dirty="0"/>
        </a:p>
      </dsp:txBody>
      <dsp:txXfrm>
        <a:off x="0" y="0"/>
        <a:ext cx="7598568" cy="846199"/>
      </dsp:txXfrm>
    </dsp:sp>
    <dsp:sp modelId="{897BB669-07A5-3945-857A-3959FA4E9B21}">
      <dsp:nvSpPr>
        <dsp:cNvPr id="0" name=""/>
        <dsp:cNvSpPr/>
      </dsp:nvSpPr>
      <dsp:spPr>
        <a:xfrm>
          <a:off x="0" y="846199"/>
          <a:ext cx="7598568" cy="0"/>
        </a:xfrm>
        <a:prstGeom prst="line">
          <a:avLst/>
        </a:prstGeom>
        <a:solidFill>
          <a:schemeClr val="accent2">
            <a:hueOff val="-1036716"/>
            <a:satOff val="-5484"/>
            <a:lumOff val="-2091"/>
            <a:alphaOff val="0"/>
          </a:schemeClr>
        </a:solidFill>
        <a:ln w="19050" cap="rnd" cmpd="sng" algn="ctr">
          <a:solidFill>
            <a:schemeClr val="accent2">
              <a:hueOff val="-1036716"/>
              <a:satOff val="-5484"/>
              <a:lumOff val="-209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2BF7FF-CF06-6A4B-95C5-56830EA80A1C}">
      <dsp:nvSpPr>
        <dsp:cNvPr id="0" name=""/>
        <dsp:cNvSpPr/>
      </dsp:nvSpPr>
      <dsp:spPr>
        <a:xfrm>
          <a:off x="0" y="846199"/>
          <a:ext cx="7598568" cy="84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Friendships can be developed with people children don’t know.</a:t>
          </a:r>
          <a:endParaRPr lang="en-US" sz="2300" kern="1200"/>
        </a:p>
      </dsp:txBody>
      <dsp:txXfrm>
        <a:off x="0" y="846199"/>
        <a:ext cx="7598568" cy="846199"/>
      </dsp:txXfrm>
    </dsp:sp>
    <dsp:sp modelId="{E26CAA49-3F05-014D-8EB4-25E8B6CC1113}">
      <dsp:nvSpPr>
        <dsp:cNvPr id="0" name=""/>
        <dsp:cNvSpPr/>
      </dsp:nvSpPr>
      <dsp:spPr>
        <a:xfrm>
          <a:off x="0" y="1692399"/>
          <a:ext cx="7598568" cy="0"/>
        </a:xfrm>
        <a:prstGeom prst="line">
          <a:avLst/>
        </a:prstGeom>
        <a:solidFill>
          <a:schemeClr val="accent2">
            <a:hueOff val="-2073432"/>
            <a:satOff val="-10969"/>
            <a:lumOff val="-4183"/>
            <a:alphaOff val="0"/>
          </a:schemeClr>
        </a:solidFill>
        <a:ln w="19050" cap="rnd" cmpd="sng" algn="ctr">
          <a:solidFill>
            <a:schemeClr val="accent2">
              <a:hueOff val="-2073432"/>
              <a:satOff val="-10969"/>
              <a:lumOff val="-41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01752D-2CC2-4741-90E9-55EE80B2D33D}">
      <dsp:nvSpPr>
        <dsp:cNvPr id="0" name=""/>
        <dsp:cNvSpPr/>
      </dsp:nvSpPr>
      <dsp:spPr>
        <a:xfrm>
          <a:off x="0" y="1692399"/>
          <a:ext cx="7598568" cy="84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Children may say things they wouldn’t normally say face to face. </a:t>
          </a:r>
          <a:endParaRPr lang="en-US" sz="2300" kern="1200"/>
        </a:p>
      </dsp:txBody>
      <dsp:txXfrm>
        <a:off x="0" y="1692399"/>
        <a:ext cx="7598568" cy="846199"/>
      </dsp:txXfrm>
    </dsp:sp>
    <dsp:sp modelId="{5585603D-F062-0144-BC69-7A2D18D3D8F6}">
      <dsp:nvSpPr>
        <dsp:cNvPr id="0" name=""/>
        <dsp:cNvSpPr/>
      </dsp:nvSpPr>
      <dsp:spPr>
        <a:xfrm>
          <a:off x="0" y="2538599"/>
          <a:ext cx="7598568" cy="0"/>
        </a:xfrm>
        <a:prstGeom prst="line">
          <a:avLst/>
        </a:prstGeom>
        <a:solidFill>
          <a:schemeClr val="accent2">
            <a:hueOff val="-3110148"/>
            <a:satOff val="-16453"/>
            <a:lumOff val="-6274"/>
            <a:alphaOff val="0"/>
          </a:schemeClr>
        </a:solidFill>
        <a:ln w="19050" cap="rnd" cmpd="sng" algn="ctr">
          <a:solidFill>
            <a:schemeClr val="accent2">
              <a:hueOff val="-3110148"/>
              <a:satOff val="-16453"/>
              <a:lumOff val="-62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BCFBFA-FAF9-0849-A83D-41FCE8AB1FBD}">
      <dsp:nvSpPr>
        <dsp:cNvPr id="0" name=""/>
        <dsp:cNvSpPr/>
      </dsp:nvSpPr>
      <dsp:spPr>
        <a:xfrm>
          <a:off x="0" y="2538599"/>
          <a:ext cx="7598568" cy="84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/>
            <a:t>Access to Wi-Fi in public places is often unfiltered meaning children may come across inappropriate content.</a:t>
          </a:r>
          <a:endParaRPr lang="en-US" sz="2300" kern="1200"/>
        </a:p>
      </dsp:txBody>
      <dsp:txXfrm>
        <a:off x="0" y="2538599"/>
        <a:ext cx="7598568" cy="8461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2FE72-BE25-4A7F-998F-A9C778E634FC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6899"/>
            <a:ext cx="2944958" cy="494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6899"/>
            <a:ext cx="2944958" cy="494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B53B9C-13A6-4897-A4CB-C15B764FB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3413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59F45-2E2D-47F2-8C22-657760B4FAA0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FC990-BB20-4E41-A4AB-BBF65B09F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423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13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678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175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099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426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784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828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2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79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FC990-BB20-4E41-A4AB-BBF65B09FE7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782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Title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973" y="1964267"/>
            <a:ext cx="5714228" cy="2421464"/>
          </a:xfrm>
        </p:spPr>
        <p:txBody>
          <a:bodyPr anchor="b">
            <a:normAutofit/>
          </a:bodyPr>
          <a:lstStyle>
            <a:lvl1pPr algn="r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973" y="4385733"/>
            <a:ext cx="5714228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52311" y="5870576"/>
            <a:ext cx="1212173" cy="377825"/>
          </a:xfrm>
        </p:spPr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973" y="5870576"/>
            <a:ext cx="3932137" cy="377825"/>
          </a:xfrm>
        </p:spPr>
        <p:txBody>
          <a:bodyPr/>
          <a:lstStyle/>
          <a:p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40685" y="5870576"/>
            <a:ext cx="417516" cy="377825"/>
          </a:xfrm>
        </p:spPr>
        <p:txBody>
          <a:bodyPr/>
          <a:lstStyle/>
          <a:p>
            <a:fld id="{1A02E9FC-3DFF-4B29-9D18-D1098B33F7BF}" type="slidenum">
              <a:rPr lang="en-GB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934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174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308581"/>
            <a:ext cx="77724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4777381"/>
            <a:ext cx="77724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907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1" y="2142068"/>
            <a:ext cx="3813048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6553" y="2142068"/>
            <a:ext cx="3813048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656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480" y="2218267"/>
            <a:ext cx="354060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1120" y="2218267"/>
            <a:ext cx="35184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6552" y="2870201"/>
            <a:ext cx="3813048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969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609601"/>
            <a:ext cx="7772400" cy="145626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714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789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718" y="1557868"/>
            <a:ext cx="2862910" cy="1439332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144" y="609601"/>
            <a:ext cx="4627975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718" y="2997200"/>
            <a:ext cx="2862910" cy="184573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509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128" y="1735672"/>
            <a:ext cx="409720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29200" y="914400"/>
            <a:ext cx="3200400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128" y="3107272"/>
            <a:ext cx="409720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033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4732865"/>
            <a:ext cx="7772400" cy="566738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4401" y="932112"/>
            <a:ext cx="685800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160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5299603"/>
            <a:ext cx="77724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1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609602"/>
            <a:ext cx="7772399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4343400"/>
            <a:ext cx="7772399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442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88671" y="3352800"/>
            <a:ext cx="6876133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2266" y="4343400"/>
            <a:ext cx="77724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503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3291648"/>
            <a:ext cx="7772401" cy="1468800"/>
          </a:xfrm>
        </p:spPr>
        <p:txBody>
          <a:bodyPr anchor="b">
            <a:normAutofit/>
          </a:bodyPr>
          <a:lstStyle>
            <a:lvl1pPr algn="l">
              <a:defRPr sz="2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60448"/>
            <a:ext cx="777240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4893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1796" y="71811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5800" y="275167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115" y="609602"/>
            <a:ext cx="7091297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57200" y="3886200"/>
            <a:ext cx="7772401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775200"/>
            <a:ext cx="7772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279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440" y="609602"/>
            <a:ext cx="7772401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64440" y="3505200"/>
            <a:ext cx="777240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439" y="4343400"/>
            <a:ext cx="777240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2482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5954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S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2978" y="609600"/>
            <a:ext cx="1676621" cy="5181601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90184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8273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6183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09601"/>
            <a:ext cx="7772400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42068"/>
            <a:ext cx="7772400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3712" y="5870576"/>
            <a:ext cx="121217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340339A-620D-4AF0-9AD2-0DDDBB56B3B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08/05/2019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5870576"/>
            <a:ext cx="5990311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12085" y="5870576"/>
            <a:ext cx="417516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A02E9FC-3DFF-4B29-9D18-D1098B33F7B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5943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61" r:id="rId1"/>
    <p:sldLayoutId id="2147484462" r:id="rId2"/>
    <p:sldLayoutId id="2147484463" r:id="rId3"/>
    <p:sldLayoutId id="2147484464" r:id="rId4"/>
    <p:sldLayoutId id="2147484465" r:id="rId5"/>
    <p:sldLayoutId id="2147484466" r:id="rId6"/>
    <p:sldLayoutId id="2147484467" r:id="rId7"/>
    <p:sldLayoutId id="2147484468" r:id="rId8"/>
    <p:sldLayoutId id="2147484469" r:id="rId9"/>
    <p:sldLayoutId id="2147484470" r:id="rId10"/>
    <p:sldLayoutId id="2147484471" r:id="rId11"/>
    <p:sldLayoutId id="2147484472" r:id="rId12"/>
    <p:sldLayoutId id="2147484473" r:id="rId13"/>
    <p:sldLayoutId id="2147484474" r:id="rId14"/>
    <p:sldLayoutId id="2147484475" r:id="rId15"/>
    <p:sldLayoutId id="2147484476" r:id="rId16"/>
    <p:sldLayoutId id="2147484477" r:id="rId17"/>
    <p:sldLayoutId id="2147484029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imgres?imgurl=http://previews.123rf.com/images/anruce/anruce1107/anruce110700010/10104554-Isolated-old-mobile-phone-Stock-Photo-cell.jpg&amp;imgrefurl=https://www.123rf.com/stock-photo/old_cell_phone.html&amp;docid=tbzTBcDIwtdlpM&amp;tbnid=KkmZFH7RcJq8FM:&amp;w=863&amp;h=1300&amp;bih=554&amp;biw=784&amp;ved=0ahUKEwjkhIuIrafOAhWkLcAKHZIYCugQMwhQKBcwFw&amp;iact=mrc&amp;uact=8" TargetMode="External"/><Relationship Id="rId11" Type="http://schemas.openxmlformats.org/officeDocument/2006/relationships/image" Target="../media/image15.jpeg"/><Relationship Id="rId5" Type="http://schemas.openxmlformats.org/officeDocument/2006/relationships/image" Target="../media/image11.jpeg"/><Relationship Id="rId10" Type="http://schemas.openxmlformats.org/officeDocument/2006/relationships/hyperlink" Target="https://www.google.com/imgres?imgurl=http://www.texascitycommunitycalendar.com/wp-content/uploads/2014/07/laptop.png&amp;imgrefurl=http://www.texascitycommunitycalendar.com/event/drop-in-computertech-help-9/&amp;docid=pc4ov84lyxaJQM&amp;tbnid=uQBzuhTsnytAfM:&amp;w=2400&amp;h=2400&amp;bih=767&amp;biw=1024&amp;ved=0ahUKEwjty-qor6fOAhUEL8AKHV7tBV04ZBAzCAMoATAB&amp;iact=mrc&amp;uact=8" TargetMode="External"/><Relationship Id="rId4" Type="http://schemas.openxmlformats.org/officeDocument/2006/relationships/hyperlink" Target="https://www.google.co.uk/imgres?imgurl=http://www.thejabberlog.com/wp-content/uploads/2011/11/walkman.jpg&amp;imgrefurl=http://www.thejabberlog.com/2011/11/24/um-how-do-i-use-this/&amp;docid=YXQ__3cxpduNYM&amp;tbnid=MJxAdFb8-gPdFM:&amp;w=315&amp;h=420&amp;bih=767&amp;biw=1024&amp;ved=0ahUKEwjv7uDxqqfOAhWsLsAKHSPeADYQMwhbKCUwJQ&amp;iact=mrc&amp;uact=8" TargetMode="External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3.jpeg"/><Relationship Id="rId18" Type="http://schemas.openxmlformats.org/officeDocument/2006/relationships/hyperlink" Target="https://www.google.com/url?sa=i&amp;rct=j&amp;q=&amp;esrc=s&amp;source=images&amp;cd=&amp;cad=rja&amp;uact=8&amp;ved=0ahUKEwjS3IDjqLnOAhWEL8AKHd3dABwQjRwIBw&amp;url=https://www.mandalaybay.com/en/amenities/shopping.html&amp;bvm=bv.129422649,d.ZGg&amp;psig=AFQjCNG1s2X86lqE2XTa017Hl9dGBI8xbQ&amp;ust=1471003374444213" TargetMode="External"/><Relationship Id="rId3" Type="http://schemas.openxmlformats.org/officeDocument/2006/relationships/hyperlink" Target="http://www.google.com/url?sa=i&amp;rct=j&amp;q=&amp;esrc=s&amp;source=images&amp;cd=&amp;cad=rja&amp;uact=8&amp;ved=0ahUKEwji9Y6xpbnOAhVMJcAKHRjcBzsQjRwIBw&amp;url=http://www.honduras.com/honduras-newspapers/&amp;bvm=bv.129422649,d.ZGg&amp;psig=AFQjCNEoW6PJJQmxm2NafLQz927aUVZBxw&amp;ust=1471002454555341" TargetMode="External"/><Relationship Id="rId21" Type="http://schemas.openxmlformats.org/officeDocument/2006/relationships/image" Target="../media/image27.jpeg"/><Relationship Id="rId7" Type="http://schemas.openxmlformats.org/officeDocument/2006/relationships/hyperlink" Target="http://www.google.com/url?sa=i&amp;rct=j&amp;q=&amp;esrc=s&amp;source=images&amp;cd=&amp;cad=rja&amp;uact=8&amp;ved=0ahUKEwjqm4PjpbnOAhXLAcAKHfH-Dr4QjRwIBw&amp;url=http://ad-design.966v.com/pic/342-28997.html&amp;bvm=bv.129422649,d.ZGg&amp;psig=AFQjCNFNP_0bnSPswRMRLXuBQwVBLxi0Vw&amp;ust=1471002574664413" TargetMode="External"/><Relationship Id="rId12" Type="http://schemas.openxmlformats.org/officeDocument/2006/relationships/hyperlink" Target="https://www.google.com/url?sa=i&amp;rct=j&amp;q=&amp;esrc=s&amp;source=images&amp;cd=&amp;cad=rja&amp;uact=8&amp;ved=0ahUKEwjW3b2wprnOAhXrLMAKHXSBCEoQjRwIBw&amp;url=https://www.amazon.co.uk/headphones-earphones/b?ie%3DUTF8%26node%3D4085731&amp;bvm=bv.129422649,d.ZGg&amp;psig=AFQjCNEnB4EBZlTVW5ZEvpCxPzbjsp---g&amp;ust=1471002733252997" TargetMode="External"/><Relationship Id="rId17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6" Type="http://schemas.openxmlformats.org/officeDocument/2006/relationships/hyperlink" Target="http://www.google.com/url?sa=i&amp;rct=j&amp;q=&amp;esrc=s&amp;source=images&amp;cd=&amp;cad=rja&amp;uact=8&amp;ved=0ahUKEwiSgauOqLnOAhWsKsAKHe51C4UQjRwIBw&amp;url=http://windanalytics.com/whatsapp-login-sign-up-online-web-account/&amp;bvm=bv.129422649,d.ZGg&amp;psig=AFQjCNF6sy2O4vrmT6Bb_VsX7ju-poTu4w&amp;ust=1471003148472887" TargetMode="External"/><Relationship Id="rId20" Type="http://schemas.openxmlformats.org/officeDocument/2006/relationships/hyperlink" Target="http://www.google.com/url?sa=i&amp;rct=j&amp;q=&amp;esrc=s&amp;source=images&amp;cd=&amp;cad=rja&amp;uact=8&amp;ved=0ahUKEwjiiqWiqbnOAhWlJMAKHSi8CPMQjRwIBw&amp;url=http://random-blog.info/2014/10/add-up-all-the-english-currency-together/&amp;bvm=bv.129422649,d.ZGg&amp;psig=AFQjCNEJqT9fJ8ZY__snR0OTjHcK4P_HSQ&amp;ust=147100350910885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2.jpeg"/><Relationship Id="rId5" Type="http://schemas.openxmlformats.org/officeDocument/2006/relationships/hyperlink" Target="https://www.google.com/url?sa=i&amp;rct=j&amp;q=&amp;esrc=s&amp;source=images&amp;cd=&amp;cad=rja&amp;uact=8&amp;ved=0ahUKEwijpc3MpbnOAhXKIcAKHT7ZBkcQjRwIBw&amp;url=https://www.amazon.com/Microsoft-Wireless-Controller-Windows-Console/dp/B004QRKWKQ&amp;bvm=bv.129422649,d.ZGg&amp;psig=AFQjCNF4uJmVh6cucWDMfjToQF-0ffPVog&amp;ust=1471002527256824" TargetMode="External"/><Relationship Id="rId15" Type="http://schemas.openxmlformats.org/officeDocument/2006/relationships/image" Target="../media/image24.gif"/><Relationship Id="rId10" Type="http://schemas.openxmlformats.org/officeDocument/2006/relationships/hyperlink" Target="https://www.google.com/url?sa=i&amp;rct=j&amp;q=&amp;esrc=s&amp;source=images&amp;cd=&amp;cad=rja&amp;uact=8&amp;ved=0ahUKEwj0gbSJprnOAhUmLMAKHWUYCSMQjRwIBw&amp;url=https://en.wikipedia.org/wiki/Pencil&amp;bvm=bv.129422649,d.ZGg&amp;psig=AFQjCNEfDwyQbOse6TcndaNUuFgFAikxBw&amp;ust=1471002624756262" TargetMode="External"/><Relationship Id="rId19" Type="http://schemas.openxmlformats.org/officeDocument/2006/relationships/image" Target="../media/image26.jpeg"/><Relationship Id="rId4" Type="http://schemas.openxmlformats.org/officeDocument/2006/relationships/image" Target="../media/image19.jpeg"/><Relationship Id="rId9" Type="http://schemas.openxmlformats.org/officeDocument/2006/relationships/hyperlink" Target="http://www.google.com/url?sa=i&amp;rct=j&amp;q=&amp;esrc=s&amp;source=images&amp;cd=&amp;cad=rja&amp;uact=8&amp;ved=0ahUKEwjGiZD_pbnOAhWLI8AKHV0TC_kQjRwIBw&amp;url=http://weknowyourdreams.com/pencil.html&amp;bvm=bv.129422649,d.ZGg&amp;psig=AFQjCNEfDwyQbOse6TcndaNUuFgFAikxBw&amp;ust=1471002624756262" TargetMode="External"/><Relationship Id="rId14" Type="http://schemas.openxmlformats.org/officeDocument/2006/relationships/hyperlink" Target="http://www.google.com/url?sa=i&amp;rct=j&amp;q=&amp;esrc=s&amp;source=images&amp;cd=&amp;cad=rja&amp;uact=8&amp;ved=0ahUKEwj8naWEp7nOAhWqD8AKHXjkBxkQjRwIBw&amp;url=http://www.prsformusic.com/aboutus/press/latestpressreleases/pages/prs-for-music-and-youtube-sign-licensing-deal.aspx&amp;bvm=bv.129422649,d.ZGg&amp;psig=AFQjCNGZWH6suhbU8DHebE6UcVTzsaOiSw&amp;ust=1471002910863632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://www.google.com/url?sa=i&amp;rct=j&amp;q=&amp;esrc=s&amp;source=images&amp;cd=&amp;cad=rja&amp;uact=8&amp;ved=0ahUKEwi2sc3Bt7nOAhXEIMAKHUnXBbYQjRwIBw&amp;url=http://money.cnn.com/2014/08/15/technology/pop-up-ads/&amp;bvm=bv.129422649,d.ZGg&amp;psig=AFQjCNGMTPAKB9zZQyH2bAD46yfozGeDlQ&amp;ust=1471007332592923" TargetMode="External"/><Relationship Id="rId3" Type="http://schemas.openxmlformats.org/officeDocument/2006/relationships/hyperlink" Target="http://www.google.com/url?sa=i&amp;rct=j&amp;q=&amp;esrc=s&amp;source=images&amp;cd=&amp;cad=rja&amp;uact=8&amp;ved=0ahUKEwjw9P3ts7nOAhUlIcAKHavwCUIQjRwIBw&amp;url=http://www.gettyimages.com/detail/illustration/speech-bubbles-with-symbols-royalty-free-illustration/481001045&amp;bvm=bv.129422649,d.ZGg&amp;psig=AFQjCNGQNJ-nU1LyYa-c0Ji6VkUAxztAsg&amp;ust=1471006347948051" TargetMode="External"/><Relationship Id="rId7" Type="http://schemas.openxmlformats.org/officeDocument/2006/relationships/hyperlink" Target="http://www.google.com/url?sa=i&amp;rct=j&amp;q=&amp;esrc=s&amp;source=images&amp;cd=&amp;cad=rja&amp;uact=8&amp;ved=0ahUKEwjWjdOytrnOAhVkOMAKHQ_KAuAQjRwIBw&amp;url=http://www.pngall.com/email-marketing-png&amp;bvm=bv.129422649,d.ZGg&amp;psig=AFQjCNE6oabrHRYlxFZvAaN_DtW7N7NRAQ&amp;ust=1471006967824535" TargetMode="External"/><Relationship Id="rId12" Type="http://schemas.openxmlformats.org/officeDocument/2006/relationships/image" Target="../media/image3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hyperlink" Target="https://www.google.com/url?sa=i&amp;rct=j&amp;q=&amp;esrc=s&amp;source=images&amp;cd=&amp;cad=rja&amp;uact=8&amp;ved=0ahUKEwivv6KXt7nOAhXkLsAKHUpdBuUQjRwIBw&amp;url=https://www.creativesafetysupply.com/virtual-caution-sign/&amp;bvm=bv.129422649,d.ZGg&amp;psig=AFQjCNGQCoTX7nxXbzlQA9N0z2UYI4nJnw&amp;ust=1471007247091456" TargetMode="External"/><Relationship Id="rId5" Type="http://schemas.openxmlformats.org/officeDocument/2006/relationships/hyperlink" Target="http://www.google.com/url?sa=i&amp;rct=j&amp;q=&amp;esrc=s&amp;source=images&amp;cd=&amp;cad=rja&amp;uact=8&amp;ved=0ahUKEwjU6_TrtbnOAhVEKcAKHftrBOMQjRwIBw&amp;url=http://www.ourtechno.com/2016/01/warning-signs-for-viruses-and-malware.html&amp;bvm=bv.129422649,d.ZGg&amp;psig=AFQjCNE40aHeW34h-S8BlXgWDyoLgu6tzA&amp;ust=1471006846861771" TargetMode="External"/><Relationship Id="rId10" Type="http://schemas.openxmlformats.org/officeDocument/2006/relationships/image" Target="../media/image31.jpeg"/><Relationship Id="rId4" Type="http://schemas.openxmlformats.org/officeDocument/2006/relationships/image" Target="../media/image28.jpeg"/><Relationship Id="rId9" Type="http://schemas.openxmlformats.org/officeDocument/2006/relationships/hyperlink" Target="https://www.google.com/url?sa=i&amp;rct=j&amp;q=&amp;esrc=s&amp;source=images&amp;cd=&amp;cad=rja&amp;uact=8&amp;ved=0ahUKEwiKlsmHt7nOAhWCKcAKHbQfAd4QjRwIBw&amp;url=https://iddcompany.wordpress.com/2013/09/02/stranger-danger-when-if-ever-should-we-avoid-evangelism/&amp;bvm=bv.129422649,d.ZGg&amp;psig=AFQjCNH-oTbi7RqzGN60SBNKDgch8yI5vA&amp;ust=1471007161015115" TargetMode="External"/><Relationship Id="rId1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hyperlink" Target="https://www.google.com/url?sa=i&amp;rct=j&amp;q=&amp;esrc=s&amp;source=images&amp;cd=&amp;cad=rja&amp;uact=8&amp;ved=0ahUKEwi_z_z5vbnOAhWsC8AKHVegC1cQjRwIBw&amp;url=https://play.google.com/store/apps/details?id%3Duk.co.bbc.cbeebiesplaytime%26hl%3Den_GB&amp;bvm=bv.129422649,d.ZGg&amp;psig=AFQjCNHq3ipSrZeo6bENBnGivqZayaL_ew&amp;ust=1471009035944939" TargetMode="External"/><Relationship Id="rId7" Type="http://schemas.openxmlformats.org/officeDocument/2006/relationships/hyperlink" Target="http://classymommy.com/youtube-kids-now-on-the-big-tv-screen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hyperlink" Target="http://www.google.com/url?sa=i&amp;rct=j&amp;q=&amp;esrc=s&amp;source=images&amp;cd=&amp;cad=rja&amp;uact=8&amp;ved=0ahUKEwizto6ovrnOAhUlBcAKHb3xAb8QjRwIBw&amp;url=http://communitytable.parade.com/278076/anaconnery/should-toddlers-play-with-tablets/&amp;bvm=bv.129422649,d.ZGg&amp;psig=AFQjCNGzBH48440Qv6Jr4Bphlk7KMpU4dg&amp;ust=1471009102663935" TargetMode="Externa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hyperlink" Target="https://www.google.com/url?sa=i&amp;rct=j&amp;q=&amp;esrc=s&amp;source=images&amp;cd=&amp;cad=rja&amp;uact=8&amp;ved=0ahUKEwij0LbhvrnOAhWlCMAKHXqTCkwQjRwIBw&amp;url=https://www.origin.com/en-gb/store/buy/fifa-16/pc-download/base-game/standard-edition&amp;bvm=bv.129422649,d.ZGg&amp;psig=AFQjCNG-aB1S3vRMQWx5jiWkSjn6SVCR5Q&amp;ust=1471009274362107" TargetMode="External"/><Relationship Id="rId7" Type="http://schemas.openxmlformats.org/officeDocument/2006/relationships/hyperlink" Target="https://www.google.com/url?sa=i&amp;rct=j&amp;q=&amp;esrc=s&amp;source=images&amp;cd=&amp;cad=rja&amp;uact=8&amp;ved=0ahUKEwjpjbSjv7nOAhWCIMAKHZSjCfQQjRwIBw&amp;url=https://www.youtube.com/yt/brand/downloads.html&amp;bvm=bv.129422649,d.ZGg&amp;psig=AFQjCNGGohaMR6gn-X5JSFO_JhQ2OY8SBg&amp;ust=1471009418666148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hyperlink" Target="http://www.google.com/url?sa=i&amp;rct=j&amp;q=&amp;esrc=s&amp;source=images&amp;cd=&amp;cad=rja&amp;uact=8&amp;ved=0ahUKEwjwm82Jv7nOAhVBD8AKHQhCA-4QjRwIBw&amp;url=http://www.playbuzz.com/radiotimes10/can-you-name-the-90s-nickelodeon-show&amp;bvm=bv.129422649,d.ZGg&amp;psig=AFQjCNGAVGCubXK5OB0qhWdGcZVUEvr3ZQ&amp;ust=1471009364559074" TargetMode="External"/><Relationship Id="rId10" Type="http://schemas.openxmlformats.org/officeDocument/2006/relationships/image" Target="../media/image40.jpeg"/><Relationship Id="rId4" Type="http://schemas.openxmlformats.org/officeDocument/2006/relationships/image" Target="../media/image37.jpeg"/><Relationship Id="rId9" Type="http://schemas.openxmlformats.org/officeDocument/2006/relationships/hyperlink" Target="http://www.google.com/url?sa=i&amp;rct=j&amp;q=&amp;esrc=s&amp;source=images&amp;cd=&amp;cad=rja&amp;uact=8&amp;ved=0ahUKEwjYltrQv7nOAhWLKMAKHQs7BAMQjRwIBw&amp;url=http://www.techuntold.com/how-to-send-photos-and-videos-in-whatsapp/&amp;bvm=bv.129422649,d.ZGg&amp;psig=AFQjCNEXIo7FocE_bkVUxS1J74bzNXBIwA&amp;ust=1471009513052306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url?sa=i&amp;rct=j&amp;q=&amp;esrc=s&amp;source=images&amp;cd=&amp;cad=rja&amp;uact=8&amp;ved=0ahUKEwjeuf-vwbnOAhVrIsAKHcZEBQIQjRwIBw&amp;url=https://en.wikipedia.org/wiki/Facebook&amp;bvm=bv.129422649,d.ZGg&amp;psig=AFQjCNExVJ9VB4RNdgG4WfjjkllsopkmVg&amp;ust=1471009940749144" TargetMode="External"/><Relationship Id="rId3" Type="http://schemas.openxmlformats.org/officeDocument/2006/relationships/hyperlink" Target="https://www.google.com/url?sa=i&amp;rct=j&amp;q=&amp;esrc=s&amp;source=images&amp;cd=&amp;cad=rja&amp;uact=8&amp;ved=0ahUKEwiw3-bzv7nOAhWnJMAKHQvGC0IQjRwIBw&amp;url=https://play.google.com/store/apps/details?id%3Dcom.instagram.android&amp;bvm=bv.129422649,d.ZGg&amp;psig=AFQjCNF5kxKHg9bWc8gHM-CVRL_63klzmw&amp;ust=1471009589266346" TargetMode="External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hyperlink" Target="http://www.google.com/url?sa=i&amp;rct=j&amp;q=&amp;esrc=s&amp;source=images&amp;cd=&amp;cad=rja&amp;uact=8&amp;ved=0ahUKEwid67u1wLnOAhXBIcAKHYMUAaoQjRwIBw&amp;url=http://www.eremedia.com/sourcecon/how-sourcers-can-shine-on-snapchat/&amp;bvm=bv.129422649,d.ZGg&amp;psig=AFQjCNEFIHW0BaJQkEzkKxq1aLM12vtE8Q&amp;ust=1471009724579428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www.google.co.uk/url?sa=i&amp;rct=j&amp;q=&amp;esrc=s&amp;source=images&amp;cd=&amp;cad=rja&amp;uact=8&amp;ved=0ahUKEwi2tYz70PPRAhVB7BQKHZQ9Bl4QjRwIBw&amp;url=http://www.mirror.co.uk/sport/football/news/fifa-17-release-date-new-8727901&amp;bvm=bv.146094739,d.d24&amp;psig=AFQjCNFJiNNdTaZKqw5eaO97C6yxUMRABg&amp;ust=1486201159117101" TargetMode="Externa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www.google.co.uk/url?sa=i&amp;rct=j&amp;q=&amp;esrc=s&amp;source=images&amp;cd=&amp;cad=rja&amp;uact=8&amp;ved=0ahUKEwi2tYz70PPRAhVB7BQKHZQ9Bl4QjRwIBw&amp;url=http://www.mirror.co.uk/sport/football/news/fifa-17-release-date-new-8727901&amp;bvm=bv.146094739,d.d24&amp;psig=AFQjCNFJiNNdTaZKqw5eaO97C6yxUMRABg&amp;ust=1486201159117101" TargetMode="Externa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www.google.co.uk/url?sa=i&amp;rct=j&amp;q=&amp;esrc=s&amp;source=images&amp;cd=&amp;cad=rja&amp;uact=8&amp;ved=0ahUKEwi2tYz70PPRAhVB7BQKHZQ9Bl4QjRwIBw&amp;url=http://www.mirror.co.uk/sport/football/news/fifa-17-release-date-new-8727901&amp;bvm=bv.146094739,d.d24&amp;psig=AFQjCNFJiNNdTaZKqw5eaO97C6yxUMRABg&amp;ust=148620115911710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4.png"/><Relationship Id="rId2" Type="http://schemas.openxmlformats.org/officeDocument/2006/relationships/hyperlink" Target="http://www.google.com/url?sa=i&amp;rct=j&amp;q=&amp;esrc=s&amp;source=images&amp;cd=&amp;cad=rja&amp;uact=8&amp;ved=0ahUKEwiG35CunMvOAhVgOMAKHS_TDnwQjRwIBw&amp;url=http://www.forbes.com/sites/insertcoin/2016/07/09/ten-things-i-wish-i-knew-when-i-started-pokemon-go/&amp;psig=AFQjCNGIajegCpphfW4LxEUK4gybtfPP7g&amp;ust=147161839798053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hyperlink" Target="https://www.google.com/url?sa=i&amp;rct=j&amp;q=&amp;esrc=s&amp;source=images&amp;cd=&amp;cad=rja&amp;uact=8&amp;ved=0ahUKEwj118nOnMvOAhVlAsAKHSFWBOcQjRwIBw&amp;url=https://www.theguardian.com/technology/2016/jul/24/pokemon-go-quiz-can-you-catch-the-fake-news-story&amp;psig=AFQjCNGIajegCpphfW4LxEUK4gybtfPP7g&amp;ust=1471618397980535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1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7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-lL07JOGU5o?feature=oembed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Y-D_tebNXs?feature=oembed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GIEKGJRWEo?feature=oembed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e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91DD536F-3F4A-4B15-A2D3-B9FB07F1233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9775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C04F8797-ED77-4C70-AAEA-0DE48267C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="" xmlns:a16="http://schemas.microsoft.com/office/drawing/2014/main" id="{CAD06229-FEB7-4CC9-8BE7-1A9457B9C60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857251"/>
            <a:ext cx="9144000" cy="3992171"/>
          </a:xfrm>
          <a:custGeom>
            <a:avLst/>
            <a:gdLst>
              <a:gd name="connsiteX0" fmla="*/ 0 w 12192000"/>
              <a:gd name="connsiteY0" fmla="*/ 0 h 5322895"/>
              <a:gd name="connsiteX1" fmla="*/ 12192000 w 12192000"/>
              <a:gd name="connsiteY1" fmla="*/ 0 h 5322895"/>
              <a:gd name="connsiteX2" fmla="*/ 12192000 w 12192000"/>
              <a:gd name="connsiteY2" fmla="*/ 213719 h 5322895"/>
              <a:gd name="connsiteX3" fmla="*/ 12192000 w 12192000"/>
              <a:gd name="connsiteY3" fmla="*/ 471948 h 5322895"/>
              <a:gd name="connsiteX4" fmla="*/ 12192000 w 12192000"/>
              <a:gd name="connsiteY4" fmla="*/ 3571886 h 5322895"/>
              <a:gd name="connsiteX5" fmla="*/ 12192000 w 12192000"/>
              <a:gd name="connsiteY5" fmla="*/ 3753332 h 5322895"/>
              <a:gd name="connsiteX6" fmla="*/ 12192000 w 12192000"/>
              <a:gd name="connsiteY6" fmla="*/ 4806077 h 5322895"/>
              <a:gd name="connsiteX7" fmla="*/ 11957522 w 12192000"/>
              <a:gd name="connsiteY7" fmla="*/ 4849979 h 5322895"/>
              <a:gd name="connsiteX8" fmla="*/ 11679973 w 12192000"/>
              <a:gd name="connsiteY8" fmla="*/ 4899723 h 5322895"/>
              <a:gd name="connsiteX9" fmla="*/ 11401197 w 12192000"/>
              <a:gd name="connsiteY9" fmla="*/ 4948416 h 5322895"/>
              <a:gd name="connsiteX10" fmla="*/ 11121192 w 12192000"/>
              <a:gd name="connsiteY10" fmla="*/ 4990102 h 5322895"/>
              <a:gd name="connsiteX11" fmla="*/ 10842416 w 12192000"/>
              <a:gd name="connsiteY11" fmla="*/ 5032139 h 5322895"/>
              <a:gd name="connsiteX12" fmla="*/ 10562411 w 12192000"/>
              <a:gd name="connsiteY12" fmla="*/ 5071374 h 5322895"/>
              <a:gd name="connsiteX13" fmla="*/ 10286091 w 12192000"/>
              <a:gd name="connsiteY13" fmla="*/ 5105003 h 5322895"/>
              <a:gd name="connsiteX14" fmla="*/ 10006086 w 12192000"/>
              <a:gd name="connsiteY14" fmla="*/ 5136881 h 5322895"/>
              <a:gd name="connsiteX15" fmla="*/ 9727310 w 12192000"/>
              <a:gd name="connsiteY15" fmla="*/ 5165957 h 5322895"/>
              <a:gd name="connsiteX16" fmla="*/ 9453445 w 12192000"/>
              <a:gd name="connsiteY16" fmla="*/ 5191179 h 5322895"/>
              <a:gd name="connsiteX17" fmla="*/ 9175897 w 12192000"/>
              <a:gd name="connsiteY17" fmla="*/ 5216401 h 5322895"/>
              <a:gd name="connsiteX18" fmla="*/ 8902033 w 12192000"/>
              <a:gd name="connsiteY18" fmla="*/ 5237420 h 5322895"/>
              <a:gd name="connsiteX19" fmla="*/ 8628169 w 12192000"/>
              <a:gd name="connsiteY19" fmla="*/ 5253884 h 5322895"/>
              <a:gd name="connsiteX20" fmla="*/ 8355533 w 12192000"/>
              <a:gd name="connsiteY20" fmla="*/ 5271050 h 5322895"/>
              <a:gd name="connsiteX21" fmla="*/ 8085353 w 12192000"/>
              <a:gd name="connsiteY21" fmla="*/ 5285412 h 5322895"/>
              <a:gd name="connsiteX22" fmla="*/ 7817629 w 12192000"/>
              <a:gd name="connsiteY22" fmla="*/ 5295571 h 5322895"/>
              <a:gd name="connsiteX23" fmla="*/ 7549905 w 12192000"/>
              <a:gd name="connsiteY23" fmla="*/ 5304329 h 5322895"/>
              <a:gd name="connsiteX24" fmla="*/ 7284638 w 12192000"/>
              <a:gd name="connsiteY24" fmla="*/ 5312736 h 5322895"/>
              <a:gd name="connsiteX25" fmla="*/ 7023055 w 12192000"/>
              <a:gd name="connsiteY25" fmla="*/ 5316590 h 5322895"/>
              <a:gd name="connsiteX26" fmla="*/ 6761472 w 12192000"/>
              <a:gd name="connsiteY26" fmla="*/ 5320793 h 5322895"/>
              <a:gd name="connsiteX27" fmla="*/ 6503573 w 12192000"/>
              <a:gd name="connsiteY27" fmla="*/ 5322895 h 5322895"/>
              <a:gd name="connsiteX28" fmla="*/ 6248130 w 12192000"/>
              <a:gd name="connsiteY28" fmla="*/ 5320793 h 5322895"/>
              <a:gd name="connsiteX29" fmla="*/ 5995144 w 12192000"/>
              <a:gd name="connsiteY29" fmla="*/ 5320793 h 5322895"/>
              <a:gd name="connsiteX30" fmla="*/ 5744613 w 12192000"/>
              <a:gd name="connsiteY30" fmla="*/ 5316590 h 5322895"/>
              <a:gd name="connsiteX31" fmla="*/ 5498995 w 12192000"/>
              <a:gd name="connsiteY31" fmla="*/ 5310284 h 5322895"/>
              <a:gd name="connsiteX32" fmla="*/ 5255834 w 12192000"/>
              <a:gd name="connsiteY32" fmla="*/ 5304329 h 5322895"/>
              <a:gd name="connsiteX33" fmla="*/ 5017584 w 12192000"/>
              <a:gd name="connsiteY33" fmla="*/ 5297673 h 5322895"/>
              <a:gd name="connsiteX34" fmla="*/ 4780562 w 12192000"/>
              <a:gd name="connsiteY34" fmla="*/ 5287514 h 5322895"/>
              <a:gd name="connsiteX35" fmla="*/ 4547227 w 12192000"/>
              <a:gd name="connsiteY35" fmla="*/ 5276654 h 5322895"/>
              <a:gd name="connsiteX36" fmla="*/ 4318800 w 12192000"/>
              <a:gd name="connsiteY36" fmla="*/ 5266846 h 5322895"/>
              <a:gd name="connsiteX37" fmla="*/ 3873004 w 12192000"/>
              <a:gd name="connsiteY37" fmla="*/ 5239171 h 5322895"/>
              <a:gd name="connsiteX38" fmla="*/ 3445628 w 12192000"/>
              <a:gd name="connsiteY38" fmla="*/ 5209746 h 5322895"/>
              <a:gd name="connsiteX39" fmla="*/ 3035446 w 12192000"/>
              <a:gd name="connsiteY39" fmla="*/ 5178918 h 5322895"/>
              <a:gd name="connsiteX40" fmla="*/ 2647370 w 12192000"/>
              <a:gd name="connsiteY40" fmla="*/ 5144939 h 5322895"/>
              <a:gd name="connsiteX41" fmla="*/ 2276487 w 12192000"/>
              <a:gd name="connsiteY41" fmla="*/ 5109557 h 5322895"/>
              <a:gd name="connsiteX42" fmla="*/ 1932621 w 12192000"/>
              <a:gd name="connsiteY42" fmla="*/ 5071374 h 5322895"/>
              <a:gd name="connsiteX43" fmla="*/ 1609634 w 12192000"/>
              <a:gd name="connsiteY43" fmla="*/ 5033891 h 5322895"/>
              <a:gd name="connsiteX44" fmla="*/ 1312435 w 12192000"/>
              <a:gd name="connsiteY44" fmla="*/ 4996408 h 5322895"/>
              <a:gd name="connsiteX45" fmla="*/ 1039799 w 12192000"/>
              <a:gd name="connsiteY45" fmla="*/ 4961027 h 5322895"/>
              <a:gd name="connsiteX46" fmla="*/ 797865 w 12192000"/>
              <a:gd name="connsiteY46" fmla="*/ 4927397 h 5322895"/>
              <a:gd name="connsiteX47" fmla="*/ 579265 w 12192000"/>
              <a:gd name="connsiteY47" fmla="*/ 4895519 h 5322895"/>
              <a:gd name="connsiteX48" fmla="*/ 395052 w 12192000"/>
              <a:gd name="connsiteY48" fmla="*/ 4868896 h 5322895"/>
              <a:gd name="connsiteX49" fmla="*/ 240312 w 12192000"/>
              <a:gd name="connsiteY49" fmla="*/ 4843673 h 5322895"/>
              <a:gd name="connsiteX50" fmla="*/ 27853 w 12192000"/>
              <a:gd name="connsiteY50" fmla="*/ 4807592 h 5322895"/>
              <a:gd name="connsiteX51" fmla="*/ 0 w 12192000"/>
              <a:gd name="connsiteY51" fmla="*/ 4802879 h 5322895"/>
              <a:gd name="connsiteX52" fmla="*/ 0 w 12192000"/>
              <a:gd name="connsiteY52" fmla="*/ 3753332 h 5322895"/>
              <a:gd name="connsiteX53" fmla="*/ 0 w 12192000"/>
              <a:gd name="connsiteY53" fmla="*/ 3571886 h 5322895"/>
              <a:gd name="connsiteX54" fmla="*/ 0 w 12192000"/>
              <a:gd name="connsiteY54" fmla="*/ 471948 h 5322895"/>
              <a:gd name="connsiteX55" fmla="*/ 0 w 12192000"/>
              <a:gd name="connsiteY55" fmla="*/ 213719 h 532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000" h="5322895">
                <a:moveTo>
                  <a:pt x="0" y="0"/>
                </a:moveTo>
                <a:lnTo>
                  <a:pt x="12192000" y="0"/>
                </a:lnTo>
                <a:lnTo>
                  <a:pt x="12192000" y="213719"/>
                </a:lnTo>
                <a:lnTo>
                  <a:pt x="12192000" y="471948"/>
                </a:lnTo>
                <a:lnTo>
                  <a:pt x="12192000" y="3571886"/>
                </a:lnTo>
                <a:lnTo>
                  <a:pt x="12192000" y="3753332"/>
                </a:lnTo>
                <a:lnTo>
                  <a:pt x="12192000" y="4806077"/>
                </a:lnTo>
                <a:lnTo>
                  <a:pt x="11957522" y="4849979"/>
                </a:lnTo>
                <a:lnTo>
                  <a:pt x="11679973" y="4899723"/>
                </a:lnTo>
                <a:lnTo>
                  <a:pt x="11401197" y="4948416"/>
                </a:lnTo>
                <a:lnTo>
                  <a:pt x="11121192" y="4990102"/>
                </a:lnTo>
                <a:lnTo>
                  <a:pt x="10842416" y="5032139"/>
                </a:lnTo>
                <a:lnTo>
                  <a:pt x="10562411" y="5071374"/>
                </a:lnTo>
                <a:lnTo>
                  <a:pt x="10286091" y="5105003"/>
                </a:lnTo>
                <a:lnTo>
                  <a:pt x="10006086" y="5136881"/>
                </a:lnTo>
                <a:lnTo>
                  <a:pt x="9727310" y="5165957"/>
                </a:lnTo>
                <a:lnTo>
                  <a:pt x="9453445" y="5191179"/>
                </a:lnTo>
                <a:lnTo>
                  <a:pt x="9175897" y="5216401"/>
                </a:lnTo>
                <a:lnTo>
                  <a:pt x="8902033" y="5237420"/>
                </a:lnTo>
                <a:lnTo>
                  <a:pt x="8628169" y="5253884"/>
                </a:lnTo>
                <a:lnTo>
                  <a:pt x="8355533" y="5271050"/>
                </a:lnTo>
                <a:lnTo>
                  <a:pt x="8085353" y="5285412"/>
                </a:lnTo>
                <a:lnTo>
                  <a:pt x="7817629" y="5295571"/>
                </a:lnTo>
                <a:lnTo>
                  <a:pt x="7549905" y="5304329"/>
                </a:lnTo>
                <a:lnTo>
                  <a:pt x="7284638" y="5312736"/>
                </a:lnTo>
                <a:lnTo>
                  <a:pt x="7023055" y="5316590"/>
                </a:lnTo>
                <a:lnTo>
                  <a:pt x="6761472" y="5320793"/>
                </a:lnTo>
                <a:lnTo>
                  <a:pt x="6503573" y="5322895"/>
                </a:lnTo>
                <a:lnTo>
                  <a:pt x="6248130" y="5320793"/>
                </a:lnTo>
                <a:lnTo>
                  <a:pt x="5995144" y="5320793"/>
                </a:lnTo>
                <a:lnTo>
                  <a:pt x="5744613" y="5316590"/>
                </a:lnTo>
                <a:lnTo>
                  <a:pt x="5498995" y="5310284"/>
                </a:lnTo>
                <a:lnTo>
                  <a:pt x="5255834" y="5304329"/>
                </a:lnTo>
                <a:lnTo>
                  <a:pt x="5017584" y="5297673"/>
                </a:lnTo>
                <a:lnTo>
                  <a:pt x="4780562" y="5287514"/>
                </a:lnTo>
                <a:lnTo>
                  <a:pt x="4547227" y="5276654"/>
                </a:lnTo>
                <a:lnTo>
                  <a:pt x="4318800" y="5266846"/>
                </a:lnTo>
                <a:lnTo>
                  <a:pt x="3873004" y="5239171"/>
                </a:lnTo>
                <a:lnTo>
                  <a:pt x="3445628" y="5209746"/>
                </a:lnTo>
                <a:lnTo>
                  <a:pt x="3035446" y="5178918"/>
                </a:lnTo>
                <a:lnTo>
                  <a:pt x="2647370" y="5144939"/>
                </a:lnTo>
                <a:lnTo>
                  <a:pt x="2276487" y="5109557"/>
                </a:lnTo>
                <a:lnTo>
                  <a:pt x="1932621" y="5071374"/>
                </a:lnTo>
                <a:lnTo>
                  <a:pt x="1609634" y="5033891"/>
                </a:lnTo>
                <a:lnTo>
                  <a:pt x="1312435" y="4996408"/>
                </a:lnTo>
                <a:lnTo>
                  <a:pt x="1039799" y="4961027"/>
                </a:lnTo>
                <a:lnTo>
                  <a:pt x="797865" y="4927397"/>
                </a:lnTo>
                <a:lnTo>
                  <a:pt x="579265" y="4895519"/>
                </a:lnTo>
                <a:lnTo>
                  <a:pt x="395052" y="4868896"/>
                </a:lnTo>
                <a:lnTo>
                  <a:pt x="240312" y="4843673"/>
                </a:lnTo>
                <a:lnTo>
                  <a:pt x="27853" y="4807592"/>
                </a:lnTo>
                <a:lnTo>
                  <a:pt x="0" y="4802879"/>
                </a:lnTo>
                <a:lnTo>
                  <a:pt x="0" y="3753332"/>
                </a:lnTo>
                <a:lnTo>
                  <a:pt x="0" y="3571886"/>
                </a:lnTo>
                <a:lnTo>
                  <a:pt x="0" y="471948"/>
                </a:lnTo>
                <a:lnTo>
                  <a:pt x="0" y="213719"/>
                </a:lnTo>
                <a:close/>
              </a:path>
            </a:pathLst>
          </a:custGeom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42B44E02-2041-49BE-AF61-F91454DC3AA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49" r="62095"/>
          <a:stretch/>
        </p:blipFill>
        <p:spPr>
          <a:xfrm flipH="1">
            <a:off x="6711611" y="3306535"/>
            <a:ext cx="2432389" cy="1424039"/>
          </a:xfrm>
          <a:custGeom>
            <a:avLst/>
            <a:gdLst>
              <a:gd name="connsiteX0" fmla="*/ 220380 w 3243185"/>
              <a:gd name="connsiteY0" fmla="*/ 404386 h 1898718"/>
              <a:gd name="connsiteX1" fmla="*/ 278149 w 3243185"/>
              <a:gd name="connsiteY1" fmla="*/ 410805 h 1898718"/>
              <a:gd name="connsiteX2" fmla="*/ 297405 w 3243185"/>
              <a:gd name="connsiteY2" fmla="*/ 423642 h 1898718"/>
              <a:gd name="connsiteX3" fmla="*/ 316662 w 3243185"/>
              <a:gd name="connsiteY3" fmla="*/ 430061 h 1898718"/>
              <a:gd name="connsiteX4" fmla="*/ 355175 w 3243185"/>
              <a:gd name="connsiteY4" fmla="*/ 455737 h 1898718"/>
              <a:gd name="connsiteX5" fmla="*/ 406525 w 3243185"/>
              <a:gd name="connsiteY5" fmla="*/ 468574 h 1898718"/>
              <a:gd name="connsiteX6" fmla="*/ 425782 w 3243185"/>
              <a:gd name="connsiteY6" fmla="*/ 481412 h 1898718"/>
              <a:gd name="connsiteX7" fmla="*/ 445038 w 3243185"/>
              <a:gd name="connsiteY7" fmla="*/ 487831 h 1898718"/>
              <a:gd name="connsiteX8" fmla="*/ 483551 w 3243185"/>
              <a:gd name="connsiteY8" fmla="*/ 526344 h 1898718"/>
              <a:gd name="connsiteX9" fmla="*/ 483551 w 3243185"/>
              <a:gd name="connsiteY9" fmla="*/ 609788 h 1898718"/>
              <a:gd name="connsiteX10" fmla="*/ 445038 w 3243185"/>
              <a:gd name="connsiteY10" fmla="*/ 635464 h 1898718"/>
              <a:gd name="connsiteX11" fmla="*/ 246055 w 3243185"/>
              <a:gd name="connsiteY11" fmla="*/ 629045 h 1898718"/>
              <a:gd name="connsiteX12" fmla="*/ 233217 w 3243185"/>
              <a:gd name="connsiteY12" fmla="*/ 609788 h 1898718"/>
              <a:gd name="connsiteX13" fmla="*/ 213961 w 3243185"/>
              <a:gd name="connsiteY13" fmla="*/ 603370 h 1898718"/>
              <a:gd name="connsiteX14" fmla="*/ 188285 w 3243185"/>
              <a:gd name="connsiteY14" fmla="*/ 564857 h 1898718"/>
              <a:gd name="connsiteX15" fmla="*/ 175448 w 3243185"/>
              <a:gd name="connsiteY15" fmla="*/ 526344 h 1898718"/>
              <a:gd name="connsiteX16" fmla="*/ 220380 w 3243185"/>
              <a:gd name="connsiteY16" fmla="*/ 404386 h 1898718"/>
              <a:gd name="connsiteX17" fmla="*/ 3243185 w 3243185"/>
              <a:gd name="connsiteY17" fmla="*/ 0 h 1898718"/>
              <a:gd name="connsiteX18" fmla="*/ 2298567 w 3243185"/>
              <a:gd name="connsiteY18" fmla="*/ 0 h 1898718"/>
              <a:gd name="connsiteX19" fmla="*/ 2293659 w 3243185"/>
              <a:gd name="connsiteY19" fmla="*/ 51351 h 1898718"/>
              <a:gd name="connsiteX20" fmla="*/ 2274403 w 3243185"/>
              <a:gd name="connsiteY20" fmla="*/ 83445 h 1898718"/>
              <a:gd name="connsiteX21" fmla="*/ 2248728 w 3243185"/>
              <a:gd name="connsiteY21" fmla="*/ 121958 h 1898718"/>
              <a:gd name="connsiteX22" fmla="*/ 2203796 w 3243185"/>
              <a:gd name="connsiteY22" fmla="*/ 166890 h 1898718"/>
              <a:gd name="connsiteX23" fmla="*/ 2178121 w 3243185"/>
              <a:gd name="connsiteY23" fmla="*/ 173308 h 1898718"/>
              <a:gd name="connsiteX24" fmla="*/ 2126770 w 3243185"/>
              <a:gd name="connsiteY24" fmla="*/ 211821 h 1898718"/>
              <a:gd name="connsiteX25" fmla="*/ 2081838 w 3243185"/>
              <a:gd name="connsiteY25" fmla="*/ 237497 h 1898718"/>
              <a:gd name="connsiteX26" fmla="*/ 2043325 w 3243185"/>
              <a:gd name="connsiteY26" fmla="*/ 250334 h 1898718"/>
              <a:gd name="connsiteX27" fmla="*/ 1972718 w 3243185"/>
              <a:gd name="connsiteY27" fmla="*/ 288847 h 1898718"/>
              <a:gd name="connsiteX28" fmla="*/ 1940624 w 3243185"/>
              <a:gd name="connsiteY28" fmla="*/ 295266 h 1898718"/>
              <a:gd name="connsiteX29" fmla="*/ 1914949 w 3243185"/>
              <a:gd name="connsiteY29" fmla="*/ 308104 h 1898718"/>
              <a:gd name="connsiteX30" fmla="*/ 1895693 w 3243185"/>
              <a:gd name="connsiteY30" fmla="*/ 320941 h 1898718"/>
              <a:gd name="connsiteX31" fmla="*/ 1870017 w 3243185"/>
              <a:gd name="connsiteY31" fmla="*/ 327360 h 1898718"/>
              <a:gd name="connsiteX32" fmla="*/ 1831504 w 3243185"/>
              <a:gd name="connsiteY32" fmla="*/ 340198 h 1898718"/>
              <a:gd name="connsiteX33" fmla="*/ 1780154 w 3243185"/>
              <a:gd name="connsiteY33" fmla="*/ 353035 h 1898718"/>
              <a:gd name="connsiteX34" fmla="*/ 1760897 w 3243185"/>
              <a:gd name="connsiteY34" fmla="*/ 359454 h 1898718"/>
              <a:gd name="connsiteX35" fmla="*/ 1683871 w 3243185"/>
              <a:gd name="connsiteY35" fmla="*/ 397967 h 1898718"/>
              <a:gd name="connsiteX36" fmla="*/ 1632521 w 3243185"/>
              <a:gd name="connsiteY36" fmla="*/ 410805 h 1898718"/>
              <a:gd name="connsiteX37" fmla="*/ 1594008 w 3243185"/>
              <a:gd name="connsiteY37" fmla="*/ 423642 h 1898718"/>
              <a:gd name="connsiteX38" fmla="*/ 1568333 w 3243185"/>
              <a:gd name="connsiteY38" fmla="*/ 430061 h 1898718"/>
              <a:gd name="connsiteX39" fmla="*/ 1542657 w 3243185"/>
              <a:gd name="connsiteY39" fmla="*/ 442899 h 1898718"/>
              <a:gd name="connsiteX40" fmla="*/ 1516982 w 3243185"/>
              <a:gd name="connsiteY40" fmla="*/ 449318 h 1898718"/>
              <a:gd name="connsiteX41" fmla="*/ 1497725 w 3243185"/>
              <a:gd name="connsiteY41" fmla="*/ 455737 h 1898718"/>
              <a:gd name="connsiteX42" fmla="*/ 1452794 w 3243185"/>
              <a:gd name="connsiteY42" fmla="*/ 468574 h 1898718"/>
              <a:gd name="connsiteX43" fmla="*/ 1433537 w 3243185"/>
              <a:gd name="connsiteY43" fmla="*/ 481412 h 1898718"/>
              <a:gd name="connsiteX44" fmla="*/ 1369349 w 3243185"/>
              <a:gd name="connsiteY44" fmla="*/ 494250 h 1898718"/>
              <a:gd name="connsiteX45" fmla="*/ 1324417 w 3243185"/>
              <a:gd name="connsiteY45" fmla="*/ 519925 h 1898718"/>
              <a:gd name="connsiteX46" fmla="*/ 1285904 w 3243185"/>
              <a:gd name="connsiteY46" fmla="*/ 539181 h 1898718"/>
              <a:gd name="connsiteX47" fmla="*/ 1247391 w 3243185"/>
              <a:gd name="connsiteY47" fmla="*/ 545600 h 1898718"/>
              <a:gd name="connsiteX48" fmla="*/ 1176784 w 3243185"/>
              <a:gd name="connsiteY48" fmla="*/ 564857 h 1898718"/>
              <a:gd name="connsiteX49" fmla="*/ 907194 w 3243185"/>
              <a:gd name="connsiteY49" fmla="*/ 577694 h 1898718"/>
              <a:gd name="connsiteX50" fmla="*/ 881518 w 3243185"/>
              <a:gd name="connsiteY50" fmla="*/ 584113 h 1898718"/>
              <a:gd name="connsiteX51" fmla="*/ 656860 w 3243185"/>
              <a:gd name="connsiteY51" fmla="*/ 577694 h 1898718"/>
              <a:gd name="connsiteX52" fmla="*/ 637603 w 3243185"/>
              <a:gd name="connsiteY52" fmla="*/ 558438 h 1898718"/>
              <a:gd name="connsiteX53" fmla="*/ 618347 w 3243185"/>
              <a:gd name="connsiteY53" fmla="*/ 519925 h 1898718"/>
              <a:gd name="connsiteX54" fmla="*/ 599090 w 3243185"/>
              <a:gd name="connsiteY54" fmla="*/ 500668 h 1898718"/>
              <a:gd name="connsiteX55" fmla="*/ 566996 w 3243185"/>
              <a:gd name="connsiteY55" fmla="*/ 474993 h 1898718"/>
              <a:gd name="connsiteX56" fmla="*/ 560577 w 3243185"/>
              <a:gd name="connsiteY56" fmla="*/ 455737 h 1898718"/>
              <a:gd name="connsiteX57" fmla="*/ 522064 w 3243185"/>
              <a:gd name="connsiteY57" fmla="*/ 436480 h 1898718"/>
              <a:gd name="connsiteX58" fmla="*/ 502808 w 3243185"/>
              <a:gd name="connsiteY58" fmla="*/ 423642 h 1898718"/>
              <a:gd name="connsiteX59" fmla="*/ 464295 w 3243185"/>
              <a:gd name="connsiteY59" fmla="*/ 410805 h 1898718"/>
              <a:gd name="connsiteX60" fmla="*/ 445038 w 3243185"/>
              <a:gd name="connsiteY60" fmla="*/ 397967 h 1898718"/>
              <a:gd name="connsiteX61" fmla="*/ 374431 w 3243185"/>
              <a:gd name="connsiteY61" fmla="*/ 391548 h 1898718"/>
              <a:gd name="connsiteX62" fmla="*/ 329500 w 3243185"/>
              <a:gd name="connsiteY62" fmla="*/ 372292 h 1898718"/>
              <a:gd name="connsiteX63" fmla="*/ 310243 w 3243185"/>
              <a:gd name="connsiteY63" fmla="*/ 365873 h 1898718"/>
              <a:gd name="connsiteX64" fmla="*/ 271730 w 3243185"/>
              <a:gd name="connsiteY64" fmla="*/ 340198 h 1898718"/>
              <a:gd name="connsiteX65" fmla="*/ 239636 w 3243185"/>
              <a:gd name="connsiteY65" fmla="*/ 301685 h 1898718"/>
              <a:gd name="connsiteX66" fmla="*/ 201123 w 3243185"/>
              <a:gd name="connsiteY66" fmla="*/ 269591 h 1898718"/>
              <a:gd name="connsiteX67" fmla="*/ 149773 w 3243185"/>
              <a:gd name="connsiteY67" fmla="*/ 224659 h 1898718"/>
              <a:gd name="connsiteX68" fmla="*/ 111260 w 3243185"/>
              <a:gd name="connsiteY68" fmla="*/ 211821 h 1898718"/>
              <a:gd name="connsiteX69" fmla="*/ 92003 w 3243185"/>
              <a:gd name="connsiteY69" fmla="*/ 205402 h 1898718"/>
              <a:gd name="connsiteX70" fmla="*/ 72747 w 3243185"/>
              <a:gd name="connsiteY70" fmla="*/ 192565 h 1898718"/>
              <a:gd name="connsiteX71" fmla="*/ 34234 w 3243185"/>
              <a:gd name="connsiteY71" fmla="*/ 160471 h 1898718"/>
              <a:gd name="connsiteX72" fmla="*/ 8558 w 3243185"/>
              <a:gd name="connsiteY72" fmla="*/ 121958 h 1898718"/>
              <a:gd name="connsiteX73" fmla="*/ 11877 w 3243185"/>
              <a:gd name="connsiteY73" fmla="*/ 15345 h 1898718"/>
              <a:gd name="connsiteX74" fmla="*/ 16098 w 3243185"/>
              <a:gd name="connsiteY74" fmla="*/ 0 h 1898718"/>
              <a:gd name="connsiteX75" fmla="*/ 0 w 3243185"/>
              <a:gd name="connsiteY75" fmla="*/ 0 h 1898718"/>
              <a:gd name="connsiteX76" fmla="*/ 0 w 3243185"/>
              <a:gd name="connsiteY76" fmla="*/ 1540363 h 1898718"/>
              <a:gd name="connsiteX77" fmla="*/ 234477 w 3243185"/>
              <a:gd name="connsiteY77" fmla="*/ 1584265 h 1898718"/>
              <a:gd name="connsiteX78" fmla="*/ 512026 w 3243185"/>
              <a:gd name="connsiteY78" fmla="*/ 1634009 h 1898718"/>
              <a:gd name="connsiteX79" fmla="*/ 790802 w 3243185"/>
              <a:gd name="connsiteY79" fmla="*/ 1682702 h 1898718"/>
              <a:gd name="connsiteX80" fmla="*/ 1070807 w 3243185"/>
              <a:gd name="connsiteY80" fmla="*/ 1724388 h 1898718"/>
              <a:gd name="connsiteX81" fmla="*/ 1349583 w 3243185"/>
              <a:gd name="connsiteY81" fmla="*/ 1766425 h 1898718"/>
              <a:gd name="connsiteX82" fmla="*/ 1629588 w 3243185"/>
              <a:gd name="connsiteY82" fmla="*/ 1805660 h 1898718"/>
              <a:gd name="connsiteX83" fmla="*/ 1905908 w 3243185"/>
              <a:gd name="connsiteY83" fmla="*/ 1839289 h 1898718"/>
              <a:gd name="connsiteX84" fmla="*/ 2185913 w 3243185"/>
              <a:gd name="connsiteY84" fmla="*/ 1871167 h 1898718"/>
              <a:gd name="connsiteX85" fmla="*/ 2450068 w 3243185"/>
              <a:gd name="connsiteY85" fmla="*/ 1898718 h 1898718"/>
              <a:gd name="connsiteX86" fmla="*/ 3243185 w 3243185"/>
              <a:gd name="connsiteY86" fmla="*/ 1898718 h 1898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3243185" h="1898718">
                <a:moveTo>
                  <a:pt x="220380" y="404386"/>
                </a:moveTo>
                <a:cubicBezTo>
                  <a:pt x="239636" y="406526"/>
                  <a:pt x="259352" y="406106"/>
                  <a:pt x="278149" y="410805"/>
                </a:cubicBezTo>
                <a:cubicBezTo>
                  <a:pt x="285633" y="412676"/>
                  <a:pt x="290505" y="420192"/>
                  <a:pt x="297405" y="423642"/>
                </a:cubicBezTo>
                <a:cubicBezTo>
                  <a:pt x="303457" y="426669"/>
                  <a:pt x="310747" y="426775"/>
                  <a:pt x="316662" y="430061"/>
                </a:cubicBezTo>
                <a:cubicBezTo>
                  <a:pt x="330149" y="437554"/>
                  <a:pt x="340537" y="450857"/>
                  <a:pt x="355175" y="455737"/>
                </a:cubicBezTo>
                <a:cubicBezTo>
                  <a:pt x="384781" y="465606"/>
                  <a:pt x="367797" y="460829"/>
                  <a:pt x="406525" y="468574"/>
                </a:cubicBezTo>
                <a:cubicBezTo>
                  <a:pt x="412944" y="472853"/>
                  <a:pt x="418882" y="477962"/>
                  <a:pt x="425782" y="481412"/>
                </a:cubicBezTo>
                <a:cubicBezTo>
                  <a:pt x="431834" y="484438"/>
                  <a:pt x="439698" y="483676"/>
                  <a:pt x="445038" y="487831"/>
                </a:cubicBezTo>
                <a:cubicBezTo>
                  <a:pt x="459369" y="498977"/>
                  <a:pt x="483551" y="526344"/>
                  <a:pt x="483551" y="526344"/>
                </a:cubicBezTo>
                <a:cubicBezTo>
                  <a:pt x="493199" y="555288"/>
                  <a:pt x="501991" y="572910"/>
                  <a:pt x="483551" y="609788"/>
                </a:cubicBezTo>
                <a:cubicBezTo>
                  <a:pt x="476651" y="623588"/>
                  <a:pt x="445038" y="635464"/>
                  <a:pt x="445038" y="635464"/>
                </a:cubicBezTo>
                <a:cubicBezTo>
                  <a:pt x="378711" y="633324"/>
                  <a:pt x="311935" y="637030"/>
                  <a:pt x="246055" y="629045"/>
                </a:cubicBezTo>
                <a:cubicBezTo>
                  <a:pt x="238396" y="628117"/>
                  <a:pt x="239242" y="614607"/>
                  <a:pt x="233217" y="609788"/>
                </a:cubicBezTo>
                <a:cubicBezTo>
                  <a:pt x="227934" y="605562"/>
                  <a:pt x="220380" y="605509"/>
                  <a:pt x="213961" y="603370"/>
                </a:cubicBezTo>
                <a:cubicBezTo>
                  <a:pt x="205402" y="590532"/>
                  <a:pt x="193165" y="579494"/>
                  <a:pt x="188285" y="564857"/>
                </a:cubicBezTo>
                <a:lnTo>
                  <a:pt x="175448" y="526344"/>
                </a:lnTo>
                <a:cubicBezTo>
                  <a:pt x="182293" y="423657"/>
                  <a:pt x="212891" y="424712"/>
                  <a:pt x="220380" y="404386"/>
                </a:cubicBezTo>
                <a:close/>
                <a:moveTo>
                  <a:pt x="3243185" y="0"/>
                </a:moveTo>
                <a:lnTo>
                  <a:pt x="2298567" y="0"/>
                </a:lnTo>
                <a:lnTo>
                  <a:pt x="2293659" y="51351"/>
                </a:lnTo>
                <a:cubicBezTo>
                  <a:pt x="2291895" y="63701"/>
                  <a:pt x="2281101" y="72919"/>
                  <a:pt x="2274403" y="83445"/>
                </a:cubicBezTo>
                <a:cubicBezTo>
                  <a:pt x="2266120" y="96461"/>
                  <a:pt x="2257985" y="109614"/>
                  <a:pt x="2248728" y="121958"/>
                </a:cubicBezTo>
                <a:cubicBezTo>
                  <a:pt x="2233323" y="142498"/>
                  <a:pt x="2227760" y="154908"/>
                  <a:pt x="2203796" y="166890"/>
                </a:cubicBezTo>
                <a:cubicBezTo>
                  <a:pt x="2195906" y="170835"/>
                  <a:pt x="2186679" y="171169"/>
                  <a:pt x="2178121" y="173308"/>
                </a:cubicBezTo>
                <a:cubicBezTo>
                  <a:pt x="2148108" y="203321"/>
                  <a:pt x="2169307" y="185236"/>
                  <a:pt x="2126770" y="211821"/>
                </a:cubicBezTo>
                <a:cubicBezTo>
                  <a:pt x="2106184" y="224688"/>
                  <a:pt x="2106188" y="227757"/>
                  <a:pt x="2081838" y="237497"/>
                </a:cubicBezTo>
                <a:cubicBezTo>
                  <a:pt x="2069275" y="242522"/>
                  <a:pt x="2054585" y="242828"/>
                  <a:pt x="2043325" y="250334"/>
                </a:cubicBezTo>
                <a:cubicBezTo>
                  <a:pt x="2023241" y="263724"/>
                  <a:pt x="1993522" y="284687"/>
                  <a:pt x="1972718" y="288847"/>
                </a:cubicBezTo>
                <a:lnTo>
                  <a:pt x="1940624" y="295266"/>
                </a:lnTo>
                <a:cubicBezTo>
                  <a:pt x="1932066" y="299545"/>
                  <a:pt x="1923257" y="303356"/>
                  <a:pt x="1914949" y="308104"/>
                </a:cubicBezTo>
                <a:cubicBezTo>
                  <a:pt x="1908251" y="311931"/>
                  <a:pt x="1902783" y="317902"/>
                  <a:pt x="1895693" y="320941"/>
                </a:cubicBezTo>
                <a:cubicBezTo>
                  <a:pt x="1887584" y="324416"/>
                  <a:pt x="1878467" y="324825"/>
                  <a:pt x="1870017" y="327360"/>
                </a:cubicBezTo>
                <a:cubicBezTo>
                  <a:pt x="1857056" y="331248"/>
                  <a:pt x="1844633" y="336916"/>
                  <a:pt x="1831504" y="340198"/>
                </a:cubicBezTo>
                <a:cubicBezTo>
                  <a:pt x="1814387" y="344477"/>
                  <a:pt x="1796892" y="347456"/>
                  <a:pt x="1780154" y="353035"/>
                </a:cubicBezTo>
                <a:cubicBezTo>
                  <a:pt x="1773735" y="355175"/>
                  <a:pt x="1766812" y="356168"/>
                  <a:pt x="1760897" y="359454"/>
                </a:cubicBezTo>
                <a:cubicBezTo>
                  <a:pt x="1709553" y="387979"/>
                  <a:pt x="1738400" y="384335"/>
                  <a:pt x="1683871" y="397967"/>
                </a:cubicBezTo>
                <a:cubicBezTo>
                  <a:pt x="1666755" y="402246"/>
                  <a:pt x="1649259" y="405226"/>
                  <a:pt x="1632521" y="410805"/>
                </a:cubicBezTo>
                <a:cubicBezTo>
                  <a:pt x="1619683" y="415084"/>
                  <a:pt x="1607136" y="420361"/>
                  <a:pt x="1594008" y="423642"/>
                </a:cubicBezTo>
                <a:cubicBezTo>
                  <a:pt x="1585449" y="425782"/>
                  <a:pt x="1576593" y="426964"/>
                  <a:pt x="1568333" y="430061"/>
                </a:cubicBezTo>
                <a:cubicBezTo>
                  <a:pt x="1559373" y="433421"/>
                  <a:pt x="1551617" y="439539"/>
                  <a:pt x="1542657" y="442899"/>
                </a:cubicBezTo>
                <a:cubicBezTo>
                  <a:pt x="1534397" y="445997"/>
                  <a:pt x="1525465" y="446895"/>
                  <a:pt x="1516982" y="449318"/>
                </a:cubicBezTo>
                <a:cubicBezTo>
                  <a:pt x="1510476" y="451177"/>
                  <a:pt x="1504231" y="453878"/>
                  <a:pt x="1497725" y="455737"/>
                </a:cubicBezTo>
                <a:cubicBezTo>
                  <a:pt x="1488128" y="458478"/>
                  <a:pt x="1463054" y="463444"/>
                  <a:pt x="1452794" y="468574"/>
                </a:cubicBezTo>
                <a:cubicBezTo>
                  <a:pt x="1445893" y="472024"/>
                  <a:pt x="1440911" y="479143"/>
                  <a:pt x="1433537" y="481412"/>
                </a:cubicBezTo>
                <a:cubicBezTo>
                  <a:pt x="1412682" y="487829"/>
                  <a:pt x="1369349" y="494250"/>
                  <a:pt x="1369349" y="494250"/>
                </a:cubicBezTo>
                <a:cubicBezTo>
                  <a:pt x="1307265" y="540813"/>
                  <a:pt x="1373427" y="495420"/>
                  <a:pt x="1324417" y="519925"/>
                </a:cubicBezTo>
                <a:cubicBezTo>
                  <a:pt x="1296720" y="533774"/>
                  <a:pt x="1314945" y="532728"/>
                  <a:pt x="1285904" y="539181"/>
                </a:cubicBezTo>
                <a:cubicBezTo>
                  <a:pt x="1273199" y="542005"/>
                  <a:pt x="1260096" y="542777"/>
                  <a:pt x="1247391" y="545600"/>
                </a:cubicBezTo>
                <a:cubicBezTo>
                  <a:pt x="1214234" y="552969"/>
                  <a:pt x="1227302" y="562451"/>
                  <a:pt x="1176784" y="564857"/>
                </a:cubicBezTo>
                <a:lnTo>
                  <a:pt x="907194" y="577694"/>
                </a:lnTo>
                <a:cubicBezTo>
                  <a:pt x="898635" y="579834"/>
                  <a:pt x="890340" y="584113"/>
                  <a:pt x="881518" y="584113"/>
                </a:cubicBezTo>
                <a:cubicBezTo>
                  <a:pt x="806601" y="584113"/>
                  <a:pt x="731365" y="585537"/>
                  <a:pt x="656860" y="577694"/>
                </a:cubicBezTo>
                <a:cubicBezTo>
                  <a:pt x="647832" y="576744"/>
                  <a:pt x="643415" y="565411"/>
                  <a:pt x="637603" y="558438"/>
                </a:cubicBezTo>
                <a:cubicBezTo>
                  <a:pt x="587103" y="497837"/>
                  <a:pt x="656946" y="577823"/>
                  <a:pt x="618347" y="519925"/>
                </a:cubicBezTo>
                <a:cubicBezTo>
                  <a:pt x="613311" y="512372"/>
                  <a:pt x="604902" y="507642"/>
                  <a:pt x="599090" y="500668"/>
                </a:cubicBezTo>
                <a:cubicBezTo>
                  <a:pt x="576756" y="473868"/>
                  <a:pt x="598608" y="485530"/>
                  <a:pt x="566996" y="474993"/>
                </a:cubicBezTo>
                <a:cubicBezTo>
                  <a:pt x="564857" y="468574"/>
                  <a:pt x="564804" y="461020"/>
                  <a:pt x="560577" y="455737"/>
                </a:cubicBezTo>
                <a:cubicBezTo>
                  <a:pt x="548314" y="440407"/>
                  <a:pt x="537569" y="444232"/>
                  <a:pt x="522064" y="436480"/>
                </a:cubicBezTo>
                <a:cubicBezTo>
                  <a:pt x="515164" y="433030"/>
                  <a:pt x="509858" y="426775"/>
                  <a:pt x="502808" y="423642"/>
                </a:cubicBezTo>
                <a:cubicBezTo>
                  <a:pt x="490442" y="418147"/>
                  <a:pt x="475555" y="418311"/>
                  <a:pt x="464295" y="410805"/>
                </a:cubicBezTo>
                <a:cubicBezTo>
                  <a:pt x="457876" y="406526"/>
                  <a:pt x="452582" y="399584"/>
                  <a:pt x="445038" y="397967"/>
                </a:cubicBezTo>
                <a:cubicBezTo>
                  <a:pt x="421930" y="393015"/>
                  <a:pt x="397967" y="393688"/>
                  <a:pt x="374431" y="391548"/>
                </a:cubicBezTo>
                <a:cubicBezTo>
                  <a:pt x="320996" y="378189"/>
                  <a:pt x="373828" y="394456"/>
                  <a:pt x="329500" y="372292"/>
                </a:cubicBezTo>
                <a:cubicBezTo>
                  <a:pt x="323448" y="369266"/>
                  <a:pt x="316158" y="369159"/>
                  <a:pt x="310243" y="365873"/>
                </a:cubicBezTo>
                <a:cubicBezTo>
                  <a:pt x="296756" y="358380"/>
                  <a:pt x="271730" y="340198"/>
                  <a:pt x="271730" y="340198"/>
                </a:cubicBezTo>
                <a:cubicBezTo>
                  <a:pt x="259107" y="321264"/>
                  <a:pt x="258170" y="317130"/>
                  <a:pt x="239636" y="301685"/>
                </a:cubicBezTo>
                <a:cubicBezTo>
                  <a:pt x="212096" y="278735"/>
                  <a:pt x="226695" y="300277"/>
                  <a:pt x="201123" y="269591"/>
                </a:cubicBezTo>
                <a:cubicBezTo>
                  <a:pt x="180961" y="245397"/>
                  <a:pt x="192235" y="238813"/>
                  <a:pt x="149773" y="224659"/>
                </a:cubicBezTo>
                <a:lnTo>
                  <a:pt x="111260" y="211821"/>
                </a:lnTo>
                <a:cubicBezTo>
                  <a:pt x="104841" y="209682"/>
                  <a:pt x="97633" y="209156"/>
                  <a:pt x="92003" y="205402"/>
                </a:cubicBezTo>
                <a:cubicBezTo>
                  <a:pt x="85584" y="201123"/>
                  <a:pt x="78673" y="197503"/>
                  <a:pt x="72747" y="192565"/>
                </a:cubicBezTo>
                <a:cubicBezTo>
                  <a:pt x="23324" y="151379"/>
                  <a:pt x="82044" y="192344"/>
                  <a:pt x="34234" y="160471"/>
                </a:cubicBezTo>
                <a:cubicBezTo>
                  <a:pt x="25675" y="147633"/>
                  <a:pt x="7748" y="137365"/>
                  <a:pt x="8558" y="121958"/>
                </a:cubicBezTo>
                <a:cubicBezTo>
                  <a:pt x="10157" y="91584"/>
                  <a:pt x="6161" y="51646"/>
                  <a:pt x="11877" y="15345"/>
                </a:cubicBezTo>
                <a:lnTo>
                  <a:pt x="16098" y="0"/>
                </a:lnTo>
                <a:lnTo>
                  <a:pt x="0" y="0"/>
                </a:lnTo>
                <a:lnTo>
                  <a:pt x="0" y="1540363"/>
                </a:lnTo>
                <a:lnTo>
                  <a:pt x="234477" y="1584265"/>
                </a:lnTo>
                <a:lnTo>
                  <a:pt x="512026" y="1634009"/>
                </a:lnTo>
                <a:lnTo>
                  <a:pt x="790802" y="1682702"/>
                </a:lnTo>
                <a:lnTo>
                  <a:pt x="1070807" y="1724388"/>
                </a:lnTo>
                <a:lnTo>
                  <a:pt x="1349583" y="1766425"/>
                </a:lnTo>
                <a:lnTo>
                  <a:pt x="1629588" y="1805660"/>
                </a:lnTo>
                <a:lnTo>
                  <a:pt x="1905908" y="1839289"/>
                </a:lnTo>
                <a:lnTo>
                  <a:pt x="2185913" y="1871167"/>
                </a:lnTo>
                <a:lnTo>
                  <a:pt x="2450068" y="1898718"/>
                </a:lnTo>
                <a:lnTo>
                  <a:pt x="3243185" y="1898718"/>
                </a:lnTo>
                <a:close/>
              </a:path>
            </a:pathLst>
          </a:custGeom>
        </p:spPr>
      </p:pic>
      <p:pic>
        <p:nvPicPr>
          <p:cNvPr id="21" name="Picture 16">
            <a:extLst>
              <a:ext uri="{FF2B5EF4-FFF2-40B4-BE49-F238E27FC236}">
                <a16:creationId xmlns="" xmlns:a16="http://schemas.microsoft.com/office/drawing/2014/main" id="{08625290-97B7-41E9-9685-D438F86FC9E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03"/>
          <a:stretch>
            <a:fillRect/>
          </a:stretch>
        </p:blipFill>
        <p:spPr>
          <a:xfrm>
            <a:off x="0" y="857251"/>
            <a:ext cx="8708573" cy="3992171"/>
          </a:xfrm>
          <a:custGeom>
            <a:avLst/>
            <a:gdLst>
              <a:gd name="connsiteX0" fmla="*/ 0 w 11611430"/>
              <a:gd name="connsiteY0" fmla="*/ 0 h 5322895"/>
              <a:gd name="connsiteX1" fmla="*/ 11611430 w 11611430"/>
              <a:gd name="connsiteY1" fmla="*/ 0 h 5322895"/>
              <a:gd name="connsiteX2" fmla="*/ 11611430 w 11611430"/>
              <a:gd name="connsiteY2" fmla="*/ 4911695 h 5322895"/>
              <a:gd name="connsiteX3" fmla="*/ 11401197 w 11611430"/>
              <a:gd name="connsiteY3" fmla="*/ 4948416 h 5322895"/>
              <a:gd name="connsiteX4" fmla="*/ 11121192 w 11611430"/>
              <a:gd name="connsiteY4" fmla="*/ 4990102 h 5322895"/>
              <a:gd name="connsiteX5" fmla="*/ 10842416 w 11611430"/>
              <a:gd name="connsiteY5" fmla="*/ 5032139 h 5322895"/>
              <a:gd name="connsiteX6" fmla="*/ 10562411 w 11611430"/>
              <a:gd name="connsiteY6" fmla="*/ 5071374 h 5322895"/>
              <a:gd name="connsiteX7" fmla="*/ 10286091 w 11611430"/>
              <a:gd name="connsiteY7" fmla="*/ 5105003 h 5322895"/>
              <a:gd name="connsiteX8" fmla="*/ 10006086 w 11611430"/>
              <a:gd name="connsiteY8" fmla="*/ 5136881 h 5322895"/>
              <a:gd name="connsiteX9" fmla="*/ 9727310 w 11611430"/>
              <a:gd name="connsiteY9" fmla="*/ 5165957 h 5322895"/>
              <a:gd name="connsiteX10" fmla="*/ 9453445 w 11611430"/>
              <a:gd name="connsiteY10" fmla="*/ 5191179 h 5322895"/>
              <a:gd name="connsiteX11" fmla="*/ 9175897 w 11611430"/>
              <a:gd name="connsiteY11" fmla="*/ 5216401 h 5322895"/>
              <a:gd name="connsiteX12" fmla="*/ 8902033 w 11611430"/>
              <a:gd name="connsiteY12" fmla="*/ 5237420 h 5322895"/>
              <a:gd name="connsiteX13" fmla="*/ 8628169 w 11611430"/>
              <a:gd name="connsiteY13" fmla="*/ 5253884 h 5322895"/>
              <a:gd name="connsiteX14" fmla="*/ 8355533 w 11611430"/>
              <a:gd name="connsiteY14" fmla="*/ 5271050 h 5322895"/>
              <a:gd name="connsiteX15" fmla="*/ 8085353 w 11611430"/>
              <a:gd name="connsiteY15" fmla="*/ 5285412 h 5322895"/>
              <a:gd name="connsiteX16" fmla="*/ 7817629 w 11611430"/>
              <a:gd name="connsiteY16" fmla="*/ 5295571 h 5322895"/>
              <a:gd name="connsiteX17" fmla="*/ 7549905 w 11611430"/>
              <a:gd name="connsiteY17" fmla="*/ 5304329 h 5322895"/>
              <a:gd name="connsiteX18" fmla="*/ 7284638 w 11611430"/>
              <a:gd name="connsiteY18" fmla="*/ 5312736 h 5322895"/>
              <a:gd name="connsiteX19" fmla="*/ 7023055 w 11611430"/>
              <a:gd name="connsiteY19" fmla="*/ 5316590 h 5322895"/>
              <a:gd name="connsiteX20" fmla="*/ 6761472 w 11611430"/>
              <a:gd name="connsiteY20" fmla="*/ 5320793 h 5322895"/>
              <a:gd name="connsiteX21" fmla="*/ 6503573 w 11611430"/>
              <a:gd name="connsiteY21" fmla="*/ 5322895 h 5322895"/>
              <a:gd name="connsiteX22" fmla="*/ 6248130 w 11611430"/>
              <a:gd name="connsiteY22" fmla="*/ 5320793 h 5322895"/>
              <a:gd name="connsiteX23" fmla="*/ 5995144 w 11611430"/>
              <a:gd name="connsiteY23" fmla="*/ 5320793 h 5322895"/>
              <a:gd name="connsiteX24" fmla="*/ 5744613 w 11611430"/>
              <a:gd name="connsiteY24" fmla="*/ 5316590 h 5322895"/>
              <a:gd name="connsiteX25" fmla="*/ 5498995 w 11611430"/>
              <a:gd name="connsiteY25" fmla="*/ 5310284 h 5322895"/>
              <a:gd name="connsiteX26" fmla="*/ 5255834 w 11611430"/>
              <a:gd name="connsiteY26" fmla="*/ 5304329 h 5322895"/>
              <a:gd name="connsiteX27" fmla="*/ 5017584 w 11611430"/>
              <a:gd name="connsiteY27" fmla="*/ 5297673 h 5322895"/>
              <a:gd name="connsiteX28" fmla="*/ 4785514 w 11611430"/>
              <a:gd name="connsiteY28" fmla="*/ 5287726 h 5322895"/>
              <a:gd name="connsiteX29" fmla="*/ 4601441 w 11611430"/>
              <a:gd name="connsiteY29" fmla="*/ 4972173 h 5322895"/>
              <a:gd name="connsiteX30" fmla="*/ 4514210 w 11611430"/>
              <a:gd name="connsiteY30" fmla="*/ 4830422 h 5322895"/>
              <a:gd name="connsiteX31" fmla="*/ 4416075 w 11611430"/>
              <a:gd name="connsiteY31" fmla="*/ 4732288 h 5322895"/>
              <a:gd name="connsiteX32" fmla="*/ 4274324 w 11611430"/>
              <a:gd name="connsiteY32" fmla="*/ 4557826 h 5322895"/>
              <a:gd name="connsiteX33" fmla="*/ 4241613 w 11611430"/>
              <a:gd name="connsiteY33" fmla="*/ 4525113 h 5322895"/>
              <a:gd name="connsiteX34" fmla="*/ 4208901 w 11611430"/>
              <a:gd name="connsiteY34" fmla="*/ 4481499 h 5322895"/>
              <a:gd name="connsiteX35" fmla="*/ 4154382 w 11611430"/>
              <a:gd name="connsiteY35" fmla="*/ 4437883 h 5322895"/>
              <a:gd name="connsiteX36" fmla="*/ 4110766 w 11611430"/>
              <a:gd name="connsiteY36" fmla="*/ 4416075 h 5322895"/>
              <a:gd name="connsiteX37" fmla="*/ 4078054 w 11611430"/>
              <a:gd name="connsiteY37" fmla="*/ 4394267 h 5322895"/>
              <a:gd name="connsiteX38" fmla="*/ 4034439 w 11611430"/>
              <a:gd name="connsiteY38" fmla="*/ 4361556 h 5322895"/>
              <a:gd name="connsiteX39" fmla="*/ 3958111 w 11611430"/>
              <a:gd name="connsiteY39" fmla="*/ 4339747 h 5322895"/>
              <a:gd name="connsiteX40" fmla="*/ 3892688 w 11611430"/>
              <a:gd name="connsiteY40" fmla="*/ 4328844 h 5322895"/>
              <a:gd name="connsiteX41" fmla="*/ 3718226 w 11611430"/>
              <a:gd name="connsiteY41" fmla="*/ 4307036 h 5322895"/>
              <a:gd name="connsiteX42" fmla="*/ 3641899 w 11611430"/>
              <a:gd name="connsiteY42" fmla="*/ 4274324 h 5322895"/>
              <a:gd name="connsiteX43" fmla="*/ 3620091 w 11611430"/>
              <a:gd name="connsiteY43" fmla="*/ 4252517 h 5322895"/>
              <a:gd name="connsiteX44" fmla="*/ 3565572 w 11611430"/>
              <a:gd name="connsiteY44" fmla="*/ 4230709 h 5322895"/>
              <a:gd name="connsiteX45" fmla="*/ 3500148 w 11611430"/>
              <a:gd name="connsiteY45" fmla="*/ 4208901 h 5322895"/>
              <a:gd name="connsiteX46" fmla="*/ 3478341 w 11611430"/>
              <a:gd name="connsiteY46" fmla="*/ 4176190 h 5322895"/>
              <a:gd name="connsiteX47" fmla="*/ 3543764 w 11611430"/>
              <a:gd name="connsiteY47" fmla="*/ 4132574 h 5322895"/>
              <a:gd name="connsiteX48" fmla="*/ 3445629 w 11611430"/>
              <a:gd name="connsiteY48" fmla="*/ 4121670 h 5322895"/>
              <a:gd name="connsiteX49" fmla="*/ 3391109 w 11611430"/>
              <a:gd name="connsiteY49" fmla="*/ 4132574 h 5322895"/>
              <a:gd name="connsiteX50" fmla="*/ 3303878 w 11611430"/>
              <a:gd name="connsiteY50" fmla="*/ 4154381 h 5322895"/>
              <a:gd name="connsiteX51" fmla="*/ 3260263 w 11611430"/>
              <a:gd name="connsiteY51" fmla="*/ 4165285 h 5322895"/>
              <a:gd name="connsiteX52" fmla="*/ 3194839 w 11611430"/>
              <a:gd name="connsiteY52" fmla="*/ 4187093 h 5322895"/>
              <a:gd name="connsiteX53" fmla="*/ 3162128 w 11611430"/>
              <a:gd name="connsiteY53" fmla="*/ 4197997 h 5322895"/>
              <a:gd name="connsiteX54" fmla="*/ 3053089 w 11611430"/>
              <a:gd name="connsiteY54" fmla="*/ 4230709 h 5322895"/>
              <a:gd name="connsiteX55" fmla="*/ 2987666 w 11611430"/>
              <a:gd name="connsiteY55" fmla="*/ 4252517 h 5322895"/>
              <a:gd name="connsiteX56" fmla="*/ 2954954 w 11611430"/>
              <a:gd name="connsiteY56" fmla="*/ 4263420 h 5322895"/>
              <a:gd name="connsiteX57" fmla="*/ 2867723 w 11611430"/>
              <a:gd name="connsiteY57" fmla="*/ 4285228 h 5322895"/>
              <a:gd name="connsiteX58" fmla="*/ 2802300 w 11611430"/>
              <a:gd name="connsiteY58" fmla="*/ 4307036 h 5322895"/>
              <a:gd name="connsiteX59" fmla="*/ 2780492 w 11611430"/>
              <a:gd name="connsiteY59" fmla="*/ 4328844 h 5322895"/>
              <a:gd name="connsiteX60" fmla="*/ 2715069 w 11611430"/>
              <a:gd name="connsiteY60" fmla="*/ 4350652 h 5322895"/>
              <a:gd name="connsiteX61" fmla="*/ 2682357 w 11611430"/>
              <a:gd name="connsiteY61" fmla="*/ 4361556 h 5322895"/>
              <a:gd name="connsiteX62" fmla="*/ 2649646 w 11611430"/>
              <a:gd name="connsiteY62" fmla="*/ 4372459 h 5322895"/>
              <a:gd name="connsiteX63" fmla="*/ 2616933 w 11611430"/>
              <a:gd name="connsiteY63" fmla="*/ 4383363 h 5322895"/>
              <a:gd name="connsiteX64" fmla="*/ 2595126 w 11611430"/>
              <a:gd name="connsiteY64" fmla="*/ 4405171 h 5322895"/>
              <a:gd name="connsiteX65" fmla="*/ 2529703 w 11611430"/>
              <a:gd name="connsiteY65" fmla="*/ 4437883 h 5322895"/>
              <a:gd name="connsiteX66" fmla="*/ 2486087 w 11611430"/>
              <a:gd name="connsiteY66" fmla="*/ 4481499 h 5322895"/>
              <a:gd name="connsiteX67" fmla="*/ 2453375 w 11611430"/>
              <a:gd name="connsiteY67" fmla="*/ 4514210 h 5322895"/>
              <a:gd name="connsiteX68" fmla="*/ 2420664 w 11611430"/>
              <a:gd name="connsiteY68" fmla="*/ 4536017 h 5322895"/>
              <a:gd name="connsiteX69" fmla="*/ 2398856 w 11611430"/>
              <a:gd name="connsiteY69" fmla="*/ 4568729 h 5322895"/>
              <a:gd name="connsiteX70" fmla="*/ 2377048 w 11611430"/>
              <a:gd name="connsiteY70" fmla="*/ 4590537 h 5322895"/>
              <a:gd name="connsiteX71" fmla="*/ 2366144 w 11611430"/>
              <a:gd name="connsiteY71" fmla="*/ 4623249 h 5322895"/>
              <a:gd name="connsiteX72" fmla="*/ 2344336 w 11611430"/>
              <a:gd name="connsiteY72" fmla="*/ 4666865 h 5322895"/>
              <a:gd name="connsiteX73" fmla="*/ 2322528 w 11611430"/>
              <a:gd name="connsiteY73" fmla="*/ 4732288 h 5322895"/>
              <a:gd name="connsiteX74" fmla="*/ 2300721 w 11611430"/>
              <a:gd name="connsiteY74" fmla="*/ 4764999 h 5322895"/>
              <a:gd name="connsiteX75" fmla="*/ 2268010 w 11611430"/>
              <a:gd name="connsiteY75" fmla="*/ 4852231 h 5322895"/>
              <a:gd name="connsiteX76" fmla="*/ 2235297 w 11611430"/>
              <a:gd name="connsiteY76" fmla="*/ 4993981 h 5322895"/>
              <a:gd name="connsiteX77" fmla="*/ 2230567 w 11611430"/>
              <a:gd name="connsiteY77" fmla="*/ 5079209 h 5322895"/>
              <a:gd name="connsiteX78" fmla="*/ 2229538 w 11611430"/>
              <a:gd name="connsiteY78" fmla="*/ 5104344 h 5322895"/>
              <a:gd name="connsiteX79" fmla="*/ 1932621 w 11611430"/>
              <a:gd name="connsiteY79" fmla="*/ 5071374 h 5322895"/>
              <a:gd name="connsiteX80" fmla="*/ 1609634 w 11611430"/>
              <a:gd name="connsiteY80" fmla="*/ 5033891 h 5322895"/>
              <a:gd name="connsiteX81" fmla="*/ 1312435 w 11611430"/>
              <a:gd name="connsiteY81" fmla="*/ 4996408 h 5322895"/>
              <a:gd name="connsiteX82" fmla="*/ 1039799 w 11611430"/>
              <a:gd name="connsiteY82" fmla="*/ 4961027 h 5322895"/>
              <a:gd name="connsiteX83" fmla="*/ 797865 w 11611430"/>
              <a:gd name="connsiteY83" fmla="*/ 4927397 h 5322895"/>
              <a:gd name="connsiteX84" fmla="*/ 579265 w 11611430"/>
              <a:gd name="connsiteY84" fmla="*/ 4895519 h 5322895"/>
              <a:gd name="connsiteX85" fmla="*/ 395052 w 11611430"/>
              <a:gd name="connsiteY85" fmla="*/ 4868896 h 5322895"/>
              <a:gd name="connsiteX86" fmla="*/ 240312 w 11611430"/>
              <a:gd name="connsiteY86" fmla="*/ 4843673 h 5322895"/>
              <a:gd name="connsiteX87" fmla="*/ 27853 w 11611430"/>
              <a:gd name="connsiteY87" fmla="*/ 4807592 h 5322895"/>
              <a:gd name="connsiteX88" fmla="*/ 0 w 11611430"/>
              <a:gd name="connsiteY88" fmla="*/ 4802879 h 5322895"/>
              <a:gd name="connsiteX89" fmla="*/ 0 w 11611430"/>
              <a:gd name="connsiteY89" fmla="*/ 3753332 h 5322895"/>
              <a:gd name="connsiteX90" fmla="*/ 0 w 11611430"/>
              <a:gd name="connsiteY90" fmla="*/ 3571886 h 5322895"/>
              <a:gd name="connsiteX91" fmla="*/ 0 w 11611430"/>
              <a:gd name="connsiteY91" fmla="*/ 471948 h 5322895"/>
              <a:gd name="connsiteX92" fmla="*/ 0 w 11611430"/>
              <a:gd name="connsiteY92" fmla="*/ 213719 h 5322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11611430" h="5322895">
                <a:moveTo>
                  <a:pt x="0" y="0"/>
                </a:moveTo>
                <a:lnTo>
                  <a:pt x="11611430" y="0"/>
                </a:lnTo>
                <a:lnTo>
                  <a:pt x="11611430" y="4911695"/>
                </a:lnTo>
                <a:lnTo>
                  <a:pt x="11401197" y="4948416"/>
                </a:lnTo>
                <a:lnTo>
                  <a:pt x="11121192" y="4990102"/>
                </a:lnTo>
                <a:lnTo>
                  <a:pt x="10842416" y="5032139"/>
                </a:lnTo>
                <a:lnTo>
                  <a:pt x="10562411" y="5071374"/>
                </a:lnTo>
                <a:lnTo>
                  <a:pt x="10286091" y="5105003"/>
                </a:lnTo>
                <a:lnTo>
                  <a:pt x="10006086" y="5136881"/>
                </a:lnTo>
                <a:lnTo>
                  <a:pt x="9727310" y="5165957"/>
                </a:lnTo>
                <a:lnTo>
                  <a:pt x="9453445" y="5191179"/>
                </a:lnTo>
                <a:lnTo>
                  <a:pt x="9175897" y="5216401"/>
                </a:lnTo>
                <a:lnTo>
                  <a:pt x="8902033" y="5237420"/>
                </a:lnTo>
                <a:lnTo>
                  <a:pt x="8628169" y="5253884"/>
                </a:lnTo>
                <a:lnTo>
                  <a:pt x="8355533" y="5271050"/>
                </a:lnTo>
                <a:lnTo>
                  <a:pt x="8085353" y="5285412"/>
                </a:lnTo>
                <a:lnTo>
                  <a:pt x="7817629" y="5295571"/>
                </a:lnTo>
                <a:lnTo>
                  <a:pt x="7549905" y="5304329"/>
                </a:lnTo>
                <a:lnTo>
                  <a:pt x="7284638" y="5312736"/>
                </a:lnTo>
                <a:lnTo>
                  <a:pt x="7023055" y="5316590"/>
                </a:lnTo>
                <a:lnTo>
                  <a:pt x="6761472" y="5320793"/>
                </a:lnTo>
                <a:lnTo>
                  <a:pt x="6503573" y="5322895"/>
                </a:lnTo>
                <a:lnTo>
                  <a:pt x="6248130" y="5320793"/>
                </a:lnTo>
                <a:lnTo>
                  <a:pt x="5995144" y="5320793"/>
                </a:lnTo>
                <a:lnTo>
                  <a:pt x="5744613" y="5316590"/>
                </a:lnTo>
                <a:lnTo>
                  <a:pt x="5498995" y="5310284"/>
                </a:lnTo>
                <a:lnTo>
                  <a:pt x="5255834" y="5304329"/>
                </a:lnTo>
                <a:lnTo>
                  <a:pt x="5017584" y="5297673"/>
                </a:lnTo>
                <a:lnTo>
                  <a:pt x="4785514" y="5287726"/>
                </a:lnTo>
                <a:lnTo>
                  <a:pt x="4601441" y="4972173"/>
                </a:lnTo>
                <a:cubicBezTo>
                  <a:pt x="4573183" y="4924429"/>
                  <a:pt x="4553441" y="4869653"/>
                  <a:pt x="4514210" y="4830422"/>
                </a:cubicBezTo>
                <a:cubicBezTo>
                  <a:pt x="4481500" y="4797711"/>
                  <a:pt x="4446637" y="4767016"/>
                  <a:pt x="4416075" y="4732288"/>
                </a:cubicBezTo>
                <a:cubicBezTo>
                  <a:pt x="4366574" y="4676037"/>
                  <a:pt x="4327307" y="4610810"/>
                  <a:pt x="4274324" y="4557826"/>
                </a:cubicBezTo>
                <a:cubicBezTo>
                  <a:pt x="4263420" y="4546922"/>
                  <a:pt x="4251649" y="4536822"/>
                  <a:pt x="4241613" y="4525113"/>
                </a:cubicBezTo>
                <a:cubicBezTo>
                  <a:pt x="4229786" y="4511315"/>
                  <a:pt x="4220536" y="4495459"/>
                  <a:pt x="4208901" y="4481499"/>
                </a:cubicBezTo>
                <a:cubicBezTo>
                  <a:pt x="4192618" y="4461959"/>
                  <a:pt x="4176792" y="4450689"/>
                  <a:pt x="4154382" y="4437883"/>
                </a:cubicBezTo>
                <a:cubicBezTo>
                  <a:pt x="4140269" y="4429818"/>
                  <a:pt x="4124878" y="4424139"/>
                  <a:pt x="4110766" y="4416075"/>
                </a:cubicBezTo>
                <a:cubicBezTo>
                  <a:pt x="4099388" y="4409573"/>
                  <a:pt x="4088718" y="4401884"/>
                  <a:pt x="4078054" y="4394267"/>
                </a:cubicBezTo>
                <a:cubicBezTo>
                  <a:pt x="4063266" y="4383705"/>
                  <a:pt x="4050217" y="4370572"/>
                  <a:pt x="4034439" y="4361556"/>
                </a:cubicBezTo>
                <a:cubicBezTo>
                  <a:pt x="4023246" y="4355160"/>
                  <a:pt x="3966283" y="4341382"/>
                  <a:pt x="3958111" y="4339747"/>
                </a:cubicBezTo>
                <a:cubicBezTo>
                  <a:pt x="3936432" y="4335411"/>
                  <a:pt x="3914626" y="4331587"/>
                  <a:pt x="3892688" y="4328844"/>
                </a:cubicBezTo>
                <a:cubicBezTo>
                  <a:pt x="3823740" y="4320226"/>
                  <a:pt x="3782100" y="4321230"/>
                  <a:pt x="3718226" y="4307036"/>
                </a:cubicBezTo>
                <a:cubicBezTo>
                  <a:pt x="3696418" y="4302190"/>
                  <a:pt x="3658568" y="4285437"/>
                  <a:pt x="3641899" y="4274324"/>
                </a:cubicBezTo>
                <a:cubicBezTo>
                  <a:pt x="3633345" y="4268622"/>
                  <a:pt x="3629017" y="4257617"/>
                  <a:pt x="3620091" y="4252517"/>
                </a:cubicBezTo>
                <a:cubicBezTo>
                  <a:pt x="3603097" y="4242806"/>
                  <a:pt x="3583967" y="4237398"/>
                  <a:pt x="3565572" y="4230709"/>
                </a:cubicBezTo>
                <a:cubicBezTo>
                  <a:pt x="3543968" y="4222853"/>
                  <a:pt x="3500148" y="4208901"/>
                  <a:pt x="3500148" y="4208901"/>
                </a:cubicBezTo>
                <a:cubicBezTo>
                  <a:pt x="3475771" y="4184523"/>
                  <a:pt x="3478341" y="4197373"/>
                  <a:pt x="3478341" y="4176190"/>
                </a:cubicBezTo>
                <a:lnTo>
                  <a:pt x="3543764" y="4132574"/>
                </a:lnTo>
                <a:cubicBezTo>
                  <a:pt x="3511052" y="4128939"/>
                  <a:pt x="3478542" y="4121670"/>
                  <a:pt x="3445629" y="4121670"/>
                </a:cubicBezTo>
                <a:cubicBezTo>
                  <a:pt x="3427096" y="4121670"/>
                  <a:pt x="3409168" y="4128407"/>
                  <a:pt x="3391109" y="4132574"/>
                </a:cubicBezTo>
                <a:cubicBezTo>
                  <a:pt x="3361904" y="4139313"/>
                  <a:pt x="3332955" y="4147112"/>
                  <a:pt x="3303878" y="4154381"/>
                </a:cubicBezTo>
                <a:cubicBezTo>
                  <a:pt x="3289340" y="4158016"/>
                  <a:pt x="3274480" y="4160547"/>
                  <a:pt x="3260263" y="4165285"/>
                </a:cubicBezTo>
                <a:lnTo>
                  <a:pt x="3194839" y="4187093"/>
                </a:lnTo>
                <a:cubicBezTo>
                  <a:pt x="3183935" y="4190728"/>
                  <a:pt x="3173278" y="4195209"/>
                  <a:pt x="3162128" y="4197997"/>
                </a:cubicBezTo>
                <a:cubicBezTo>
                  <a:pt x="3096214" y="4214476"/>
                  <a:pt x="3132724" y="4204163"/>
                  <a:pt x="3053089" y="4230709"/>
                </a:cubicBezTo>
                <a:lnTo>
                  <a:pt x="2987666" y="4252517"/>
                </a:lnTo>
                <a:cubicBezTo>
                  <a:pt x="2976762" y="4256151"/>
                  <a:pt x="2966105" y="4260632"/>
                  <a:pt x="2954954" y="4263420"/>
                </a:cubicBezTo>
                <a:cubicBezTo>
                  <a:pt x="2925877" y="4270689"/>
                  <a:pt x="2896157" y="4275751"/>
                  <a:pt x="2867723" y="4285228"/>
                </a:cubicBezTo>
                <a:lnTo>
                  <a:pt x="2802300" y="4307036"/>
                </a:lnTo>
                <a:cubicBezTo>
                  <a:pt x="2795031" y="4314305"/>
                  <a:pt x="2789687" y="4324247"/>
                  <a:pt x="2780492" y="4328844"/>
                </a:cubicBezTo>
                <a:cubicBezTo>
                  <a:pt x="2759931" y="4339124"/>
                  <a:pt x="2736876" y="4343382"/>
                  <a:pt x="2715069" y="4350652"/>
                </a:cubicBezTo>
                <a:lnTo>
                  <a:pt x="2682357" y="4361556"/>
                </a:lnTo>
                <a:lnTo>
                  <a:pt x="2649646" y="4372459"/>
                </a:lnTo>
                <a:lnTo>
                  <a:pt x="2616933" y="4383363"/>
                </a:lnTo>
                <a:cubicBezTo>
                  <a:pt x="2609664" y="4390632"/>
                  <a:pt x="2603941" y="4399883"/>
                  <a:pt x="2595126" y="4405171"/>
                </a:cubicBezTo>
                <a:cubicBezTo>
                  <a:pt x="2530624" y="4443872"/>
                  <a:pt x="2594048" y="4382729"/>
                  <a:pt x="2529703" y="4437883"/>
                </a:cubicBezTo>
                <a:cubicBezTo>
                  <a:pt x="2514092" y="4451263"/>
                  <a:pt x="2500625" y="4466960"/>
                  <a:pt x="2486087" y="4481499"/>
                </a:cubicBezTo>
                <a:cubicBezTo>
                  <a:pt x="2475183" y="4492403"/>
                  <a:pt x="2466206" y="4505657"/>
                  <a:pt x="2453375" y="4514210"/>
                </a:cubicBezTo>
                <a:lnTo>
                  <a:pt x="2420664" y="4536017"/>
                </a:lnTo>
                <a:cubicBezTo>
                  <a:pt x="2413395" y="4546922"/>
                  <a:pt x="2407042" y="4558496"/>
                  <a:pt x="2398856" y="4568729"/>
                </a:cubicBezTo>
                <a:cubicBezTo>
                  <a:pt x="2392434" y="4576756"/>
                  <a:pt x="2382337" y="4581722"/>
                  <a:pt x="2377048" y="4590537"/>
                </a:cubicBezTo>
                <a:cubicBezTo>
                  <a:pt x="2371134" y="4600393"/>
                  <a:pt x="2370672" y="4612684"/>
                  <a:pt x="2366144" y="4623249"/>
                </a:cubicBezTo>
                <a:cubicBezTo>
                  <a:pt x="2359741" y="4638189"/>
                  <a:pt x="2350374" y="4651772"/>
                  <a:pt x="2344336" y="4666865"/>
                </a:cubicBezTo>
                <a:cubicBezTo>
                  <a:pt x="2335799" y="4688208"/>
                  <a:pt x="2335280" y="4713161"/>
                  <a:pt x="2322528" y="4732288"/>
                </a:cubicBezTo>
                <a:cubicBezTo>
                  <a:pt x="2315259" y="4743192"/>
                  <a:pt x="2306582" y="4753278"/>
                  <a:pt x="2300721" y="4764999"/>
                </a:cubicBezTo>
                <a:cubicBezTo>
                  <a:pt x="2296862" y="4772717"/>
                  <a:pt x="2272055" y="4834699"/>
                  <a:pt x="2268010" y="4852231"/>
                </a:cubicBezTo>
                <a:cubicBezTo>
                  <a:pt x="2231919" y="5008621"/>
                  <a:pt x="2261653" y="4914917"/>
                  <a:pt x="2235297" y="4993981"/>
                </a:cubicBezTo>
                <a:cubicBezTo>
                  <a:pt x="2233101" y="5029118"/>
                  <a:pt x="2231590" y="5057039"/>
                  <a:pt x="2230567" y="5079209"/>
                </a:cubicBezTo>
                <a:lnTo>
                  <a:pt x="2229538" y="5104344"/>
                </a:lnTo>
                <a:lnTo>
                  <a:pt x="1932621" y="5071374"/>
                </a:lnTo>
                <a:lnTo>
                  <a:pt x="1609634" y="5033891"/>
                </a:lnTo>
                <a:lnTo>
                  <a:pt x="1312435" y="4996408"/>
                </a:lnTo>
                <a:lnTo>
                  <a:pt x="1039799" y="4961027"/>
                </a:lnTo>
                <a:lnTo>
                  <a:pt x="797865" y="4927397"/>
                </a:lnTo>
                <a:lnTo>
                  <a:pt x="579265" y="4895519"/>
                </a:lnTo>
                <a:lnTo>
                  <a:pt x="395052" y="4868896"/>
                </a:lnTo>
                <a:lnTo>
                  <a:pt x="240312" y="4843673"/>
                </a:lnTo>
                <a:lnTo>
                  <a:pt x="27853" y="4807592"/>
                </a:lnTo>
                <a:lnTo>
                  <a:pt x="0" y="4802879"/>
                </a:lnTo>
                <a:lnTo>
                  <a:pt x="0" y="3753332"/>
                </a:lnTo>
                <a:lnTo>
                  <a:pt x="0" y="3571886"/>
                </a:lnTo>
                <a:lnTo>
                  <a:pt x="0" y="471948"/>
                </a:lnTo>
                <a:lnTo>
                  <a:pt x="0" y="213719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407" y="1451503"/>
            <a:ext cx="6337187" cy="18160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100" dirty="0"/>
              <a:t>Raising Awareness and Understanding of </a:t>
            </a:r>
            <a:br>
              <a:rPr lang="en-US" sz="4100" dirty="0"/>
            </a:br>
            <a:r>
              <a:rPr lang="en-US" sz="4100" dirty="0"/>
              <a:t>E-safety and CSE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560" y="4653136"/>
            <a:ext cx="3312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23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="" xmlns:a16="http://schemas.microsoft.com/office/drawing/2014/main" id="{50E53EDA-3B94-4F6B-9E86-D3BB9EBB96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780908-3A05-924B-82AA-6A0F62A49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50" y="1719807"/>
            <a:ext cx="2744542" cy="341838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A QUICK QUIZ?</a:t>
            </a:r>
            <a:br>
              <a:rPr lang="en-US" dirty="0"/>
            </a:br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30EFD79F-7790-479B-B7DB-BD0D8C101DD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3500192" y="2108835"/>
            <a:ext cx="0" cy="264033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4C7D947-2117-1B44-9072-94B274C371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1494" y="1719807"/>
            <a:ext cx="4888157" cy="3418387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dirty="0"/>
              <a:t>WHAT IS CSE?</a:t>
            </a:r>
          </a:p>
          <a:p>
            <a:pPr marL="45720" indent="0">
              <a:buNone/>
            </a:pPr>
            <a:endParaRPr lang="en-US" dirty="0"/>
          </a:p>
          <a:p>
            <a:r>
              <a:rPr lang="en-US" dirty="0"/>
              <a:t>CHILD SEXUAL EXPLOITATION</a:t>
            </a:r>
          </a:p>
        </p:txBody>
      </p:sp>
    </p:spTree>
    <p:extLst>
      <p:ext uri="{BB962C8B-B14F-4D97-AF65-F5344CB8AC3E}">
        <p14:creationId xmlns:p14="http://schemas.microsoft.com/office/powerpoint/2010/main" val="222885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bg2">
                <a:shade val="96000"/>
                <a:satMod val="160000"/>
                <a:lumMod val="100000"/>
              </a:schemeClr>
            </a:gs>
          </a:gsLst>
          <a:lin ang="474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E1EB41F2-E181-4D4D-9131-A30F6B0AE5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="" xmlns:a16="http://schemas.microsoft.com/office/drawing/2014/main" id="{3D63CC92-C517-4C71-9222-4579252CD62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857251"/>
            <a:ext cx="9144000" cy="1703129"/>
          </a:xfrm>
          <a:custGeom>
            <a:avLst/>
            <a:gdLst>
              <a:gd name="connsiteX0" fmla="*/ 0 w 12192000"/>
              <a:gd name="connsiteY0" fmla="*/ 0 h 2270839"/>
              <a:gd name="connsiteX1" fmla="*/ 12192000 w 12192000"/>
              <a:gd name="connsiteY1" fmla="*/ 0 h 2270839"/>
              <a:gd name="connsiteX2" fmla="*/ 12192000 w 12192000"/>
              <a:gd name="connsiteY2" fmla="*/ 213719 h 2270839"/>
              <a:gd name="connsiteX3" fmla="*/ 12192000 w 12192000"/>
              <a:gd name="connsiteY3" fmla="*/ 471948 h 2270839"/>
              <a:gd name="connsiteX4" fmla="*/ 12192000 w 12192000"/>
              <a:gd name="connsiteY4" fmla="*/ 519830 h 2270839"/>
              <a:gd name="connsiteX5" fmla="*/ 12192000 w 12192000"/>
              <a:gd name="connsiteY5" fmla="*/ 744793 h 2270839"/>
              <a:gd name="connsiteX6" fmla="*/ 12192000 w 12192000"/>
              <a:gd name="connsiteY6" fmla="*/ 1754021 h 2270839"/>
              <a:gd name="connsiteX7" fmla="*/ 11957522 w 12192000"/>
              <a:gd name="connsiteY7" fmla="*/ 1797923 h 2270839"/>
              <a:gd name="connsiteX8" fmla="*/ 11679973 w 12192000"/>
              <a:gd name="connsiteY8" fmla="*/ 1847667 h 2270839"/>
              <a:gd name="connsiteX9" fmla="*/ 11401197 w 12192000"/>
              <a:gd name="connsiteY9" fmla="*/ 1896360 h 2270839"/>
              <a:gd name="connsiteX10" fmla="*/ 11121192 w 12192000"/>
              <a:gd name="connsiteY10" fmla="*/ 1938046 h 2270839"/>
              <a:gd name="connsiteX11" fmla="*/ 10842416 w 12192000"/>
              <a:gd name="connsiteY11" fmla="*/ 1980083 h 2270839"/>
              <a:gd name="connsiteX12" fmla="*/ 10562411 w 12192000"/>
              <a:gd name="connsiteY12" fmla="*/ 2019318 h 2270839"/>
              <a:gd name="connsiteX13" fmla="*/ 10286091 w 12192000"/>
              <a:gd name="connsiteY13" fmla="*/ 2052947 h 2270839"/>
              <a:gd name="connsiteX14" fmla="*/ 10006086 w 12192000"/>
              <a:gd name="connsiteY14" fmla="*/ 2084825 h 2270839"/>
              <a:gd name="connsiteX15" fmla="*/ 9727310 w 12192000"/>
              <a:gd name="connsiteY15" fmla="*/ 2113901 h 2270839"/>
              <a:gd name="connsiteX16" fmla="*/ 9453445 w 12192000"/>
              <a:gd name="connsiteY16" fmla="*/ 2139123 h 2270839"/>
              <a:gd name="connsiteX17" fmla="*/ 9175897 w 12192000"/>
              <a:gd name="connsiteY17" fmla="*/ 2164345 h 2270839"/>
              <a:gd name="connsiteX18" fmla="*/ 8902033 w 12192000"/>
              <a:gd name="connsiteY18" fmla="*/ 2185364 h 2270839"/>
              <a:gd name="connsiteX19" fmla="*/ 8628169 w 12192000"/>
              <a:gd name="connsiteY19" fmla="*/ 2201828 h 2270839"/>
              <a:gd name="connsiteX20" fmla="*/ 8355533 w 12192000"/>
              <a:gd name="connsiteY20" fmla="*/ 2218994 h 2270839"/>
              <a:gd name="connsiteX21" fmla="*/ 8085353 w 12192000"/>
              <a:gd name="connsiteY21" fmla="*/ 2233356 h 2270839"/>
              <a:gd name="connsiteX22" fmla="*/ 7817629 w 12192000"/>
              <a:gd name="connsiteY22" fmla="*/ 2243515 h 2270839"/>
              <a:gd name="connsiteX23" fmla="*/ 7549905 w 12192000"/>
              <a:gd name="connsiteY23" fmla="*/ 2252273 h 2270839"/>
              <a:gd name="connsiteX24" fmla="*/ 7284638 w 12192000"/>
              <a:gd name="connsiteY24" fmla="*/ 2260680 h 2270839"/>
              <a:gd name="connsiteX25" fmla="*/ 7023055 w 12192000"/>
              <a:gd name="connsiteY25" fmla="*/ 2264534 h 2270839"/>
              <a:gd name="connsiteX26" fmla="*/ 6761472 w 12192000"/>
              <a:gd name="connsiteY26" fmla="*/ 2268737 h 2270839"/>
              <a:gd name="connsiteX27" fmla="*/ 6503573 w 12192000"/>
              <a:gd name="connsiteY27" fmla="*/ 2270839 h 2270839"/>
              <a:gd name="connsiteX28" fmla="*/ 6248130 w 12192000"/>
              <a:gd name="connsiteY28" fmla="*/ 2268737 h 2270839"/>
              <a:gd name="connsiteX29" fmla="*/ 5995144 w 12192000"/>
              <a:gd name="connsiteY29" fmla="*/ 2268737 h 2270839"/>
              <a:gd name="connsiteX30" fmla="*/ 5744613 w 12192000"/>
              <a:gd name="connsiteY30" fmla="*/ 2264534 h 2270839"/>
              <a:gd name="connsiteX31" fmla="*/ 5498995 w 12192000"/>
              <a:gd name="connsiteY31" fmla="*/ 2258228 h 2270839"/>
              <a:gd name="connsiteX32" fmla="*/ 5255834 w 12192000"/>
              <a:gd name="connsiteY32" fmla="*/ 2252273 h 2270839"/>
              <a:gd name="connsiteX33" fmla="*/ 5017584 w 12192000"/>
              <a:gd name="connsiteY33" fmla="*/ 2245617 h 2270839"/>
              <a:gd name="connsiteX34" fmla="*/ 4780562 w 12192000"/>
              <a:gd name="connsiteY34" fmla="*/ 2235458 h 2270839"/>
              <a:gd name="connsiteX35" fmla="*/ 4547227 w 12192000"/>
              <a:gd name="connsiteY35" fmla="*/ 2224598 h 2270839"/>
              <a:gd name="connsiteX36" fmla="*/ 4318800 w 12192000"/>
              <a:gd name="connsiteY36" fmla="*/ 2214790 h 2270839"/>
              <a:gd name="connsiteX37" fmla="*/ 3873004 w 12192000"/>
              <a:gd name="connsiteY37" fmla="*/ 2187115 h 2270839"/>
              <a:gd name="connsiteX38" fmla="*/ 3445628 w 12192000"/>
              <a:gd name="connsiteY38" fmla="*/ 2157690 h 2270839"/>
              <a:gd name="connsiteX39" fmla="*/ 3035446 w 12192000"/>
              <a:gd name="connsiteY39" fmla="*/ 2126862 h 2270839"/>
              <a:gd name="connsiteX40" fmla="*/ 2647370 w 12192000"/>
              <a:gd name="connsiteY40" fmla="*/ 2092883 h 2270839"/>
              <a:gd name="connsiteX41" fmla="*/ 2276487 w 12192000"/>
              <a:gd name="connsiteY41" fmla="*/ 2057501 h 2270839"/>
              <a:gd name="connsiteX42" fmla="*/ 1932621 w 12192000"/>
              <a:gd name="connsiteY42" fmla="*/ 2019318 h 2270839"/>
              <a:gd name="connsiteX43" fmla="*/ 1609634 w 12192000"/>
              <a:gd name="connsiteY43" fmla="*/ 1981835 h 2270839"/>
              <a:gd name="connsiteX44" fmla="*/ 1312435 w 12192000"/>
              <a:gd name="connsiteY44" fmla="*/ 1944352 h 2270839"/>
              <a:gd name="connsiteX45" fmla="*/ 1039799 w 12192000"/>
              <a:gd name="connsiteY45" fmla="*/ 1908971 h 2270839"/>
              <a:gd name="connsiteX46" fmla="*/ 797865 w 12192000"/>
              <a:gd name="connsiteY46" fmla="*/ 1875341 h 2270839"/>
              <a:gd name="connsiteX47" fmla="*/ 579265 w 12192000"/>
              <a:gd name="connsiteY47" fmla="*/ 1843463 h 2270839"/>
              <a:gd name="connsiteX48" fmla="*/ 395052 w 12192000"/>
              <a:gd name="connsiteY48" fmla="*/ 1816840 h 2270839"/>
              <a:gd name="connsiteX49" fmla="*/ 240312 w 12192000"/>
              <a:gd name="connsiteY49" fmla="*/ 1791617 h 2270839"/>
              <a:gd name="connsiteX50" fmla="*/ 27853 w 12192000"/>
              <a:gd name="connsiteY50" fmla="*/ 1755536 h 2270839"/>
              <a:gd name="connsiteX51" fmla="*/ 0 w 12192000"/>
              <a:gd name="connsiteY51" fmla="*/ 1750823 h 2270839"/>
              <a:gd name="connsiteX52" fmla="*/ 0 w 12192000"/>
              <a:gd name="connsiteY52" fmla="*/ 744793 h 2270839"/>
              <a:gd name="connsiteX53" fmla="*/ 0 w 12192000"/>
              <a:gd name="connsiteY53" fmla="*/ 519830 h 2270839"/>
              <a:gd name="connsiteX54" fmla="*/ 0 w 12192000"/>
              <a:gd name="connsiteY54" fmla="*/ 471948 h 2270839"/>
              <a:gd name="connsiteX55" fmla="*/ 0 w 12192000"/>
              <a:gd name="connsiteY55" fmla="*/ 213719 h 2270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000" h="2270839">
                <a:moveTo>
                  <a:pt x="0" y="0"/>
                </a:moveTo>
                <a:lnTo>
                  <a:pt x="12192000" y="0"/>
                </a:lnTo>
                <a:lnTo>
                  <a:pt x="12192000" y="213719"/>
                </a:lnTo>
                <a:lnTo>
                  <a:pt x="12192000" y="471948"/>
                </a:lnTo>
                <a:lnTo>
                  <a:pt x="12192000" y="519830"/>
                </a:lnTo>
                <a:lnTo>
                  <a:pt x="12192000" y="744793"/>
                </a:lnTo>
                <a:lnTo>
                  <a:pt x="12192000" y="1754021"/>
                </a:lnTo>
                <a:lnTo>
                  <a:pt x="11957522" y="1797923"/>
                </a:lnTo>
                <a:lnTo>
                  <a:pt x="11679973" y="1847667"/>
                </a:lnTo>
                <a:lnTo>
                  <a:pt x="11401197" y="1896360"/>
                </a:lnTo>
                <a:lnTo>
                  <a:pt x="11121192" y="1938046"/>
                </a:lnTo>
                <a:lnTo>
                  <a:pt x="10842416" y="1980083"/>
                </a:lnTo>
                <a:lnTo>
                  <a:pt x="10562411" y="2019318"/>
                </a:lnTo>
                <a:lnTo>
                  <a:pt x="10286091" y="2052947"/>
                </a:lnTo>
                <a:lnTo>
                  <a:pt x="10006086" y="2084825"/>
                </a:lnTo>
                <a:lnTo>
                  <a:pt x="9727310" y="2113901"/>
                </a:lnTo>
                <a:lnTo>
                  <a:pt x="9453445" y="2139123"/>
                </a:lnTo>
                <a:lnTo>
                  <a:pt x="9175897" y="2164345"/>
                </a:lnTo>
                <a:lnTo>
                  <a:pt x="8902033" y="2185364"/>
                </a:lnTo>
                <a:lnTo>
                  <a:pt x="8628169" y="2201828"/>
                </a:lnTo>
                <a:lnTo>
                  <a:pt x="8355533" y="2218994"/>
                </a:lnTo>
                <a:lnTo>
                  <a:pt x="8085353" y="2233356"/>
                </a:lnTo>
                <a:lnTo>
                  <a:pt x="7817629" y="2243515"/>
                </a:lnTo>
                <a:lnTo>
                  <a:pt x="7549905" y="2252273"/>
                </a:lnTo>
                <a:lnTo>
                  <a:pt x="7284638" y="2260680"/>
                </a:lnTo>
                <a:lnTo>
                  <a:pt x="7023055" y="2264534"/>
                </a:lnTo>
                <a:lnTo>
                  <a:pt x="6761472" y="2268737"/>
                </a:lnTo>
                <a:lnTo>
                  <a:pt x="6503573" y="2270839"/>
                </a:lnTo>
                <a:lnTo>
                  <a:pt x="6248130" y="2268737"/>
                </a:lnTo>
                <a:lnTo>
                  <a:pt x="5995144" y="2268737"/>
                </a:lnTo>
                <a:lnTo>
                  <a:pt x="5744613" y="2264534"/>
                </a:lnTo>
                <a:lnTo>
                  <a:pt x="5498995" y="2258228"/>
                </a:lnTo>
                <a:lnTo>
                  <a:pt x="5255834" y="2252273"/>
                </a:lnTo>
                <a:lnTo>
                  <a:pt x="5017584" y="2245617"/>
                </a:lnTo>
                <a:lnTo>
                  <a:pt x="4780562" y="2235458"/>
                </a:lnTo>
                <a:lnTo>
                  <a:pt x="4547227" y="2224598"/>
                </a:lnTo>
                <a:lnTo>
                  <a:pt x="4318800" y="2214790"/>
                </a:lnTo>
                <a:lnTo>
                  <a:pt x="3873004" y="2187115"/>
                </a:lnTo>
                <a:lnTo>
                  <a:pt x="3445628" y="2157690"/>
                </a:lnTo>
                <a:lnTo>
                  <a:pt x="3035446" y="2126862"/>
                </a:lnTo>
                <a:lnTo>
                  <a:pt x="2647370" y="2092883"/>
                </a:lnTo>
                <a:lnTo>
                  <a:pt x="2276487" y="2057501"/>
                </a:lnTo>
                <a:lnTo>
                  <a:pt x="1932621" y="2019318"/>
                </a:lnTo>
                <a:lnTo>
                  <a:pt x="1609634" y="1981835"/>
                </a:lnTo>
                <a:lnTo>
                  <a:pt x="1312435" y="1944352"/>
                </a:lnTo>
                <a:lnTo>
                  <a:pt x="1039799" y="1908971"/>
                </a:lnTo>
                <a:lnTo>
                  <a:pt x="797865" y="1875341"/>
                </a:lnTo>
                <a:lnTo>
                  <a:pt x="579265" y="1843463"/>
                </a:lnTo>
                <a:lnTo>
                  <a:pt x="395052" y="1816840"/>
                </a:lnTo>
                <a:lnTo>
                  <a:pt x="240312" y="1791617"/>
                </a:lnTo>
                <a:lnTo>
                  <a:pt x="27853" y="1755536"/>
                </a:lnTo>
                <a:lnTo>
                  <a:pt x="0" y="1750823"/>
                </a:lnTo>
                <a:lnTo>
                  <a:pt x="0" y="744793"/>
                </a:lnTo>
                <a:lnTo>
                  <a:pt x="0" y="519830"/>
                </a:lnTo>
                <a:lnTo>
                  <a:pt x="0" y="471948"/>
                </a:lnTo>
                <a:lnTo>
                  <a:pt x="0" y="213719"/>
                </a:lnTo>
                <a:close/>
              </a:path>
            </a:pathLst>
          </a:custGeom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40A39FDC-39F4-4CB7-873B-8D786EC025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0" b="63148"/>
          <a:stretch/>
        </p:blipFill>
        <p:spPr>
          <a:xfrm>
            <a:off x="3053443" y="857251"/>
            <a:ext cx="6088176" cy="1703129"/>
          </a:xfrm>
          <a:custGeom>
            <a:avLst/>
            <a:gdLst>
              <a:gd name="connsiteX0" fmla="*/ 0 w 8117568"/>
              <a:gd name="connsiteY0" fmla="*/ 0 h 2270839"/>
              <a:gd name="connsiteX1" fmla="*/ 8117568 w 8117568"/>
              <a:gd name="connsiteY1" fmla="*/ 0 h 2270839"/>
              <a:gd name="connsiteX2" fmla="*/ 8117568 w 8117568"/>
              <a:gd name="connsiteY2" fmla="*/ 1754616 h 2270839"/>
              <a:gd name="connsiteX3" fmla="*/ 7886265 w 8117568"/>
              <a:gd name="connsiteY3" fmla="*/ 1797923 h 2270839"/>
              <a:gd name="connsiteX4" fmla="*/ 7608716 w 8117568"/>
              <a:gd name="connsiteY4" fmla="*/ 1847667 h 2270839"/>
              <a:gd name="connsiteX5" fmla="*/ 7329940 w 8117568"/>
              <a:gd name="connsiteY5" fmla="*/ 1896360 h 2270839"/>
              <a:gd name="connsiteX6" fmla="*/ 7049935 w 8117568"/>
              <a:gd name="connsiteY6" fmla="*/ 1938046 h 2270839"/>
              <a:gd name="connsiteX7" fmla="*/ 6771159 w 8117568"/>
              <a:gd name="connsiteY7" fmla="*/ 1980083 h 2270839"/>
              <a:gd name="connsiteX8" fmla="*/ 6491154 w 8117568"/>
              <a:gd name="connsiteY8" fmla="*/ 2019318 h 2270839"/>
              <a:gd name="connsiteX9" fmla="*/ 6214834 w 8117568"/>
              <a:gd name="connsiteY9" fmla="*/ 2052947 h 2270839"/>
              <a:gd name="connsiteX10" fmla="*/ 5934829 w 8117568"/>
              <a:gd name="connsiteY10" fmla="*/ 2084825 h 2270839"/>
              <a:gd name="connsiteX11" fmla="*/ 5656053 w 8117568"/>
              <a:gd name="connsiteY11" fmla="*/ 2113901 h 2270839"/>
              <a:gd name="connsiteX12" fmla="*/ 5382188 w 8117568"/>
              <a:gd name="connsiteY12" fmla="*/ 2139123 h 2270839"/>
              <a:gd name="connsiteX13" fmla="*/ 5104640 w 8117568"/>
              <a:gd name="connsiteY13" fmla="*/ 2164345 h 2270839"/>
              <a:gd name="connsiteX14" fmla="*/ 4830776 w 8117568"/>
              <a:gd name="connsiteY14" fmla="*/ 2185364 h 2270839"/>
              <a:gd name="connsiteX15" fmla="*/ 4556912 w 8117568"/>
              <a:gd name="connsiteY15" fmla="*/ 2201828 h 2270839"/>
              <a:gd name="connsiteX16" fmla="*/ 4284276 w 8117568"/>
              <a:gd name="connsiteY16" fmla="*/ 2218994 h 2270839"/>
              <a:gd name="connsiteX17" fmla="*/ 4014096 w 8117568"/>
              <a:gd name="connsiteY17" fmla="*/ 2233356 h 2270839"/>
              <a:gd name="connsiteX18" fmla="*/ 3746372 w 8117568"/>
              <a:gd name="connsiteY18" fmla="*/ 2243515 h 2270839"/>
              <a:gd name="connsiteX19" fmla="*/ 3478648 w 8117568"/>
              <a:gd name="connsiteY19" fmla="*/ 2252273 h 2270839"/>
              <a:gd name="connsiteX20" fmla="*/ 3213381 w 8117568"/>
              <a:gd name="connsiteY20" fmla="*/ 2260680 h 2270839"/>
              <a:gd name="connsiteX21" fmla="*/ 2951798 w 8117568"/>
              <a:gd name="connsiteY21" fmla="*/ 2264534 h 2270839"/>
              <a:gd name="connsiteX22" fmla="*/ 2690215 w 8117568"/>
              <a:gd name="connsiteY22" fmla="*/ 2268737 h 2270839"/>
              <a:gd name="connsiteX23" fmla="*/ 2432316 w 8117568"/>
              <a:gd name="connsiteY23" fmla="*/ 2270839 h 2270839"/>
              <a:gd name="connsiteX24" fmla="*/ 2176873 w 8117568"/>
              <a:gd name="connsiteY24" fmla="*/ 2268737 h 2270839"/>
              <a:gd name="connsiteX25" fmla="*/ 1923887 w 8117568"/>
              <a:gd name="connsiteY25" fmla="*/ 2268737 h 2270839"/>
              <a:gd name="connsiteX26" fmla="*/ 1673356 w 8117568"/>
              <a:gd name="connsiteY26" fmla="*/ 2264534 h 2270839"/>
              <a:gd name="connsiteX27" fmla="*/ 1427738 w 8117568"/>
              <a:gd name="connsiteY27" fmla="*/ 2258228 h 2270839"/>
              <a:gd name="connsiteX28" fmla="*/ 1184577 w 8117568"/>
              <a:gd name="connsiteY28" fmla="*/ 2252273 h 2270839"/>
              <a:gd name="connsiteX29" fmla="*/ 946327 w 8117568"/>
              <a:gd name="connsiteY29" fmla="*/ 2245617 h 2270839"/>
              <a:gd name="connsiteX30" fmla="*/ 709305 w 8117568"/>
              <a:gd name="connsiteY30" fmla="*/ 2235458 h 2270839"/>
              <a:gd name="connsiteX31" fmla="*/ 475970 w 8117568"/>
              <a:gd name="connsiteY31" fmla="*/ 2224598 h 2270839"/>
              <a:gd name="connsiteX32" fmla="*/ 247543 w 8117568"/>
              <a:gd name="connsiteY32" fmla="*/ 2214790 h 2270839"/>
              <a:gd name="connsiteX33" fmla="*/ 0 w 8117568"/>
              <a:gd name="connsiteY33" fmla="*/ 2199423 h 2270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8117568" h="2270839">
                <a:moveTo>
                  <a:pt x="0" y="0"/>
                </a:moveTo>
                <a:lnTo>
                  <a:pt x="8117568" y="0"/>
                </a:lnTo>
                <a:lnTo>
                  <a:pt x="8117568" y="1754616"/>
                </a:lnTo>
                <a:lnTo>
                  <a:pt x="7886265" y="1797923"/>
                </a:lnTo>
                <a:lnTo>
                  <a:pt x="7608716" y="1847667"/>
                </a:lnTo>
                <a:lnTo>
                  <a:pt x="7329940" y="1896360"/>
                </a:lnTo>
                <a:lnTo>
                  <a:pt x="7049935" y="1938046"/>
                </a:lnTo>
                <a:lnTo>
                  <a:pt x="6771159" y="1980083"/>
                </a:lnTo>
                <a:lnTo>
                  <a:pt x="6491154" y="2019318"/>
                </a:lnTo>
                <a:lnTo>
                  <a:pt x="6214834" y="2052947"/>
                </a:lnTo>
                <a:lnTo>
                  <a:pt x="5934829" y="2084825"/>
                </a:lnTo>
                <a:lnTo>
                  <a:pt x="5656053" y="2113901"/>
                </a:lnTo>
                <a:lnTo>
                  <a:pt x="5382188" y="2139123"/>
                </a:lnTo>
                <a:lnTo>
                  <a:pt x="5104640" y="2164345"/>
                </a:lnTo>
                <a:lnTo>
                  <a:pt x="4830776" y="2185364"/>
                </a:lnTo>
                <a:lnTo>
                  <a:pt x="4556912" y="2201828"/>
                </a:lnTo>
                <a:lnTo>
                  <a:pt x="4284276" y="2218994"/>
                </a:lnTo>
                <a:lnTo>
                  <a:pt x="4014096" y="2233356"/>
                </a:lnTo>
                <a:lnTo>
                  <a:pt x="3746372" y="2243515"/>
                </a:lnTo>
                <a:lnTo>
                  <a:pt x="3478648" y="2252273"/>
                </a:lnTo>
                <a:lnTo>
                  <a:pt x="3213381" y="2260680"/>
                </a:lnTo>
                <a:lnTo>
                  <a:pt x="2951798" y="2264534"/>
                </a:lnTo>
                <a:lnTo>
                  <a:pt x="2690215" y="2268737"/>
                </a:lnTo>
                <a:lnTo>
                  <a:pt x="2432316" y="2270839"/>
                </a:lnTo>
                <a:lnTo>
                  <a:pt x="2176873" y="2268737"/>
                </a:lnTo>
                <a:lnTo>
                  <a:pt x="1923887" y="2268737"/>
                </a:lnTo>
                <a:lnTo>
                  <a:pt x="1673356" y="2264534"/>
                </a:lnTo>
                <a:lnTo>
                  <a:pt x="1427738" y="2258228"/>
                </a:lnTo>
                <a:lnTo>
                  <a:pt x="1184577" y="2252273"/>
                </a:lnTo>
                <a:lnTo>
                  <a:pt x="946327" y="2245617"/>
                </a:lnTo>
                <a:lnTo>
                  <a:pt x="709305" y="2235458"/>
                </a:lnTo>
                <a:lnTo>
                  <a:pt x="475970" y="2224598"/>
                </a:lnTo>
                <a:lnTo>
                  <a:pt x="247543" y="2214790"/>
                </a:lnTo>
                <a:lnTo>
                  <a:pt x="0" y="2199423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56C591F-5F5C-7C4D-AA73-56E75D339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1" y="2801680"/>
            <a:ext cx="8115300" cy="239897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Aft>
                <a:spcPts val="600"/>
              </a:spcAft>
              <a:buClr>
                <a:srgbClr val="DC9E1F"/>
              </a:buClr>
              <a:buNone/>
            </a:pPr>
            <a:r>
              <a:rPr lang="en-GB" sz="1500" b="1" spc="30">
                <a:solidFill>
                  <a:schemeClr val="bg1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Child sexual exploitation is a form of child sexual abuse.</a:t>
            </a:r>
          </a:p>
          <a:p>
            <a:pPr marL="0" indent="0">
              <a:lnSpc>
                <a:spcPct val="90000"/>
              </a:lnSpc>
              <a:spcAft>
                <a:spcPts val="600"/>
              </a:spcAft>
              <a:buClr>
                <a:srgbClr val="DC9E1F"/>
              </a:buClr>
              <a:buNone/>
            </a:pPr>
            <a:r>
              <a:rPr lang="en-GB" sz="1500" b="1" spc="30">
                <a:solidFill>
                  <a:schemeClr val="bg1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It occurs where an individual or group takes advantage of an imbalance of power to coerce, manipulate or deceive a child or young person under the age of 18 into sexual activity (a) in exchange for something the victim needs or wants, and/or (b) for the financial advantage or increased status of the perpetrator or facilitator.</a:t>
            </a:r>
          </a:p>
          <a:p>
            <a:pPr marL="0" indent="0">
              <a:lnSpc>
                <a:spcPct val="90000"/>
              </a:lnSpc>
              <a:spcAft>
                <a:spcPts val="600"/>
              </a:spcAft>
              <a:buClr>
                <a:srgbClr val="DC9E1F"/>
              </a:buClr>
              <a:buNone/>
            </a:pPr>
            <a:r>
              <a:rPr lang="en-GB" sz="1500" b="1" spc="30">
                <a:solidFill>
                  <a:schemeClr val="bg1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The victim may have been sexually exploited even if the sexual activity appears consensual.</a:t>
            </a:r>
          </a:p>
          <a:p>
            <a:pPr marL="0" indent="0">
              <a:lnSpc>
                <a:spcPct val="90000"/>
              </a:lnSpc>
              <a:spcAft>
                <a:spcPts val="600"/>
              </a:spcAft>
              <a:buClr>
                <a:srgbClr val="DC9E1F"/>
              </a:buClr>
              <a:buNone/>
            </a:pPr>
            <a:r>
              <a:rPr lang="en-GB" sz="1500" b="1" spc="30">
                <a:solidFill>
                  <a:schemeClr val="bg1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Child sexual exploitation does not always involve physical contact; It can also occur through the use of technology.</a:t>
            </a:r>
          </a:p>
          <a:p>
            <a:pPr>
              <a:lnSpc>
                <a:spcPct val="90000"/>
              </a:lnSpc>
            </a:pPr>
            <a:endParaRPr lang="en-US" sz="15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09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FC7E7F0-EB39-2547-ADC6-A7498895CF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2">
            <a:extLst>
              <a:ext uri="{FF2B5EF4-FFF2-40B4-BE49-F238E27FC236}">
                <a16:creationId xmlns="" xmlns:a16="http://schemas.microsoft.com/office/drawing/2014/main" id="{7064B0FB-6A6B-004C-AA25-8158ED9D69B5}"/>
              </a:ext>
            </a:extLst>
          </p:cNvPr>
          <p:cNvPicPr>
            <a:picLocks noGr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8" t="13101" r="1874"/>
          <a:stretch>
            <a:fillRect/>
          </a:stretch>
        </p:blipFill>
        <p:spPr bwMode="auto">
          <a:xfrm>
            <a:off x="373063" y="548641"/>
            <a:ext cx="8519477" cy="5950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137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F59115-D064-2148-867C-38CD7E05D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50" y="609600"/>
            <a:ext cx="7598569" cy="1456267"/>
          </a:xfrm>
        </p:spPr>
        <p:txBody>
          <a:bodyPr>
            <a:normAutofit/>
          </a:bodyPr>
          <a:lstStyle/>
          <a:p>
            <a:r>
              <a:rPr lang="en-GB" dirty="0"/>
              <a:t>The warning signs that might mean a child is being abuse or exploited: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E6A7980E-BD37-49BA-A0CD-74016994AE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5601040"/>
              </p:ext>
            </p:extLst>
          </p:nvPr>
        </p:nvGraphicFramePr>
        <p:xfrm>
          <a:off x="514350" y="2406400"/>
          <a:ext cx="7598568" cy="338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6192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7598569" cy="1456267"/>
          </a:xfrm>
        </p:spPr>
        <p:txBody>
          <a:bodyPr>
            <a:normAutofit/>
          </a:bodyPr>
          <a:lstStyle/>
          <a:p>
            <a:r>
              <a:rPr lang="en-GB"/>
              <a:t>Appearance and behaviour: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4C4AB4C8-5F4D-4189-99E3-2030B13A76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6330171"/>
              </p:ext>
            </p:extLst>
          </p:nvPr>
        </p:nvGraphicFramePr>
        <p:xfrm>
          <a:off x="514350" y="2406400"/>
          <a:ext cx="7598568" cy="338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57541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1314450"/>
            <a:ext cx="5856105" cy="824593"/>
          </a:xfrm>
        </p:spPr>
        <p:txBody>
          <a:bodyPr anchor="b">
            <a:normAutofit/>
          </a:bodyPr>
          <a:lstStyle/>
          <a:p>
            <a:r>
              <a:rPr lang="en-GB" sz="3000"/>
              <a:t>SEXUAL: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2463801"/>
            <a:ext cx="5856105" cy="2736850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/>
              <a:t>Sexually transmitted infections/pregnancy/seeking an abortion</a:t>
            </a:r>
          </a:p>
          <a:p>
            <a:pPr>
              <a:lnSpc>
                <a:spcPct val="90000"/>
              </a:lnSpc>
            </a:pPr>
            <a:r>
              <a:rPr lang="en-GB" sz="1700"/>
              <a:t>Sexually risky behaviour</a:t>
            </a:r>
          </a:p>
          <a:p>
            <a:pPr>
              <a:lnSpc>
                <a:spcPct val="90000"/>
              </a:lnSpc>
            </a:pPr>
            <a:r>
              <a:rPr lang="en-GB" sz="1700"/>
              <a:t>Sexual/unexplained relationships with older people</a:t>
            </a:r>
          </a:p>
          <a:p>
            <a:pPr>
              <a:lnSpc>
                <a:spcPct val="90000"/>
              </a:lnSpc>
            </a:pPr>
            <a:r>
              <a:rPr lang="en-GB" sz="1700"/>
              <a:t>History of abuse or neglect</a:t>
            </a:r>
          </a:p>
          <a:p>
            <a:pPr>
              <a:lnSpc>
                <a:spcPct val="90000"/>
              </a:lnSpc>
            </a:pPr>
            <a:r>
              <a:rPr lang="en-GB" sz="1700"/>
              <a:t>Domestic violence/parental difficulties</a:t>
            </a:r>
          </a:p>
          <a:p>
            <a:pPr>
              <a:lnSpc>
                <a:spcPct val="90000"/>
              </a:lnSpc>
            </a:pPr>
            <a:r>
              <a:rPr lang="en-GB" sz="1700"/>
              <a:t>Clothing – inappropriate for age, borrowing clothing.</a:t>
            </a:r>
          </a:p>
          <a:p>
            <a:pPr>
              <a:lnSpc>
                <a:spcPct val="90000"/>
              </a:lnSpc>
            </a:pPr>
            <a:r>
              <a:rPr lang="en-GB" sz="1700"/>
              <a:t>Reports that the child has been seen in places know for CSE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862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7598569" cy="1456267"/>
          </a:xfrm>
        </p:spPr>
        <p:txBody>
          <a:bodyPr>
            <a:normAutofit/>
          </a:bodyPr>
          <a:lstStyle/>
          <a:p>
            <a:r>
              <a:rPr lang="en-GB"/>
              <a:t>RELATIONSHIPS: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07081C53-7893-4C40-A2F2-DF3317EF03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550893"/>
              </p:ext>
            </p:extLst>
          </p:nvPr>
        </p:nvGraphicFramePr>
        <p:xfrm>
          <a:off x="514350" y="2406400"/>
          <a:ext cx="7598568" cy="338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7414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7598569" cy="1456267"/>
          </a:xfrm>
        </p:spPr>
        <p:txBody>
          <a:bodyPr>
            <a:normAutofit/>
          </a:bodyPr>
          <a:lstStyle/>
          <a:p>
            <a:r>
              <a:rPr lang="en-GB"/>
              <a:t>Missing / Homelessness: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="" xmlns:a16="http://schemas.microsoft.com/office/drawing/2014/main" id="{8DF48DAC-E711-4BC6-9052-C5995F967C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7862916"/>
              </p:ext>
            </p:extLst>
          </p:nvPr>
        </p:nvGraphicFramePr>
        <p:xfrm>
          <a:off x="514350" y="2406400"/>
          <a:ext cx="7598568" cy="338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410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7598569" cy="1456267"/>
          </a:xfrm>
        </p:spPr>
        <p:txBody>
          <a:bodyPr>
            <a:normAutofit/>
          </a:bodyPr>
          <a:lstStyle/>
          <a:p>
            <a:r>
              <a:rPr lang="en-GB"/>
              <a:t>FINANCIAL: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327A3D4C-597C-46BD-86FA-4594189ABA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9912669"/>
              </p:ext>
            </p:extLst>
          </p:nvPr>
        </p:nvGraphicFramePr>
        <p:xfrm>
          <a:off x="514350" y="2406400"/>
          <a:ext cx="7598568" cy="338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42180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19C64A7-68AF-4397-951A-04B70964B54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6" y="0"/>
            <a:ext cx="91186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50E53EDA-3B94-4F6B-9E86-D3BB9EBB96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/>
          <p:cNvSpPr txBox="1">
            <a:spLocks/>
          </p:cNvSpPr>
          <p:nvPr/>
        </p:nvSpPr>
        <p:spPr>
          <a:xfrm>
            <a:off x="514350" y="1719807"/>
            <a:ext cx="2744542" cy="34183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r">
              <a:spcAft>
                <a:spcPts val="600"/>
              </a:spcAft>
            </a:pPr>
            <a:r>
              <a:rPr lang="en-US" sz="2800" cap="all">
                <a:ln w="3175" cmpd="sng">
                  <a:noFill/>
                </a:ln>
                <a:solidFill>
                  <a:schemeClr val="tx1"/>
                </a:solidFill>
                <a:effectLst/>
              </a:rPr>
              <a:t>Myths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30EFD79F-7790-479B-B7DB-BD0D8C101DD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3500192" y="2108835"/>
            <a:ext cx="0" cy="264033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741494" y="1719807"/>
            <a:ext cx="4888157" cy="34183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There are very few ‘models’ of CSE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It only happens in certain ethnic/cultural communities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It only happens to children in care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It only happens to girls and young women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It is only perpetrated by men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It only happens to young teenagers by men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This only happens in large towns and cities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Some people can be both victims and perpetrators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Parents should know what is happening and be able to stop it </a:t>
            </a:r>
          </a:p>
          <a:p>
            <a:pPr marL="214313" indent="-2286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r>
              <a:rPr lang="en-US" sz="1300" b="1"/>
              <a:t>Children and young people can consent to their own exploitation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4057" y="2024844"/>
            <a:ext cx="582930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endParaRPr lang="en-GB" sz="135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716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684057" y="1214755"/>
            <a:ext cx="5829300" cy="565559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GB" sz="2700" dirty="0">
                <a:solidFill>
                  <a:srgbClr val="3366FF"/>
                </a:solidFill>
              </a:rPr>
              <a:t>When Exploitation can happen?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6264" y="2115896"/>
            <a:ext cx="6174078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Internet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3366FF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Social Media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Parties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3366FF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Socialising with older people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When you’re vulnerable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3366FF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Not getting along with your family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When </a:t>
            </a:r>
            <a:r>
              <a:rPr lang="en-GB" sz="1650" b="1" dirty="0" smtClean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you’re </a:t>
            </a:r>
            <a:r>
              <a:rPr lang="en-GB" sz="1650" b="1" dirty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not in education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3366FF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Committing crime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Accepting gifts and invitations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3366FF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Switching your phone off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Going missing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3366FF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Not contacting family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50" b="1" dirty="0">
                <a:solidFill>
                  <a:srgbClr val="9900CC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Lying to family members about where you are and who your with...</a:t>
            </a:r>
          </a:p>
          <a:p>
            <a:endParaRPr lang="en-GB" sz="1650" dirty="0">
              <a:solidFill>
                <a:srgbClr val="0033CC"/>
              </a:solidFill>
            </a:endParaRPr>
          </a:p>
        </p:txBody>
      </p:sp>
      <p:pic>
        <p:nvPicPr>
          <p:cNvPr id="6146" name="Picture 2" descr="C:\Users\lsl\AppData\Local\Microsoft\Windows\Temporary Internet Files\Content.IE5\HFYQRSMV\stop-child-abuse-8860789-295-321[1]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215" y="2115896"/>
            <a:ext cx="2100263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8050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041" y="-327998"/>
            <a:ext cx="8304835" cy="5848371"/>
          </a:xfrm>
        </p:spPr>
        <p:txBody>
          <a:bodyPr>
            <a:normAutofit/>
          </a:bodyPr>
          <a:lstStyle/>
          <a:p>
            <a:pPr marL="36576" indent="0">
              <a:buNone/>
            </a:pPr>
            <a:endParaRPr lang="en-GB" sz="3200" dirty="0"/>
          </a:p>
          <a:p>
            <a:pPr marL="36576" indent="0">
              <a:buNone/>
            </a:pPr>
            <a:endParaRPr lang="en-GB" sz="3200" dirty="0"/>
          </a:p>
          <a:p>
            <a:pPr marL="36576" indent="0">
              <a:buNone/>
            </a:pPr>
            <a:endParaRPr lang="en-GB" sz="3200" dirty="0"/>
          </a:p>
          <a:p>
            <a:pPr marL="36576" indent="0">
              <a:buNone/>
            </a:pPr>
            <a:endParaRPr lang="en-GB" sz="3200" dirty="0"/>
          </a:p>
          <a:p>
            <a:pPr marL="36576" indent="0" algn="ctr">
              <a:buNone/>
            </a:pPr>
            <a:r>
              <a:rPr lang="en-GB" sz="3200" dirty="0"/>
              <a:t>Technology has developed and changed rapidly over the years</a:t>
            </a:r>
          </a:p>
          <a:p>
            <a:pPr marL="36576" indent="0">
              <a:buNone/>
            </a:pPr>
            <a:endParaRPr lang="en-GB" sz="3200" dirty="0"/>
          </a:p>
        </p:txBody>
      </p:sp>
      <p:pic>
        <p:nvPicPr>
          <p:cNvPr id="1027" name="Picture 3" descr="H:\old computer pi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151" y="345190"/>
            <a:ext cx="2618616" cy="19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old technology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352" y="345190"/>
            <a:ext cx="2071867" cy="199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Image result for old mobile phones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50" y="345190"/>
            <a:ext cx="2058449" cy="199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H:\iphone pic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32" y="4519914"/>
            <a:ext cx="24955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:\tablet pics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450" y="4519915"/>
            <a:ext cx="2705100" cy="182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Image result for computer pictures">
            <a:hlinkClick r:id="rId10"/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328" y="4519915"/>
            <a:ext cx="2233914" cy="18287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663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539" y="231494"/>
            <a:ext cx="8322198" cy="6077867"/>
          </a:xfrm>
        </p:spPr>
        <p:txBody>
          <a:bodyPr>
            <a:normAutofit/>
          </a:bodyPr>
          <a:lstStyle/>
          <a:p>
            <a:endParaRPr lang="en-GB" sz="2800" dirty="0"/>
          </a:p>
          <a:p>
            <a:pPr marL="45720" indent="0" algn="ctr">
              <a:buNone/>
            </a:pPr>
            <a:endParaRPr lang="en-GB" sz="2800" dirty="0"/>
          </a:p>
          <a:p>
            <a:pPr marL="45720" indent="0" algn="ctr">
              <a:buNone/>
            </a:pPr>
            <a:r>
              <a:rPr lang="en-GB" sz="2800" dirty="0"/>
              <a:t>Our children are now more tech-savvy than ever</a:t>
            </a:r>
          </a:p>
          <a:p>
            <a:pPr marL="45720" indent="0" algn="ctr">
              <a:buNone/>
            </a:pPr>
            <a:endParaRPr lang="en-GB" sz="2800" dirty="0"/>
          </a:p>
          <a:p>
            <a:pPr marL="45720" indent="0" algn="ctr">
              <a:buNone/>
            </a:pPr>
            <a:endParaRPr lang="en-GB" sz="2800" dirty="0"/>
          </a:p>
          <a:p>
            <a:pPr marL="45720" indent="0" algn="ctr">
              <a:buNone/>
            </a:pPr>
            <a:endParaRPr lang="en-GB" sz="2800" dirty="0"/>
          </a:p>
          <a:p>
            <a:pPr marL="45720" indent="0" algn="ctr">
              <a:buNone/>
            </a:pPr>
            <a:endParaRPr lang="en-GB" sz="2800" dirty="0"/>
          </a:p>
          <a:p>
            <a:pPr marL="45720" indent="0" algn="ctr">
              <a:buNone/>
            </a:pPr>
            <a:endParaRPr lang="en-GB" sz="2800" dirty="0"/>
          </a:p>
          <a:p>
            <a:pPr marL="45720" indent="0" algn="ctr">
              <a:buNone/>
            </a:pPr>
            <a:endParaRPr lang="en-GB" sz="2800" dirty="0"/>
          </a:p>
          <a:p>
            <a:pPr marL="45720" indent="0" algn="ctr">
              <a:buNone/>
            </a:pPr>
            <a:r>
              <a:rPr lang="en-GB" sz="2800" dirty="0"/>
              <a:t>The average age a child uses the internet is 3</a:t>
            </a:r>
          </a:p>
        </p:txBody>
      </p:sp>
      <p:pic>
        <p:nvPicPr>
          <p:cNvPr id="2050" name="Picture 2" descr="H:\child on tabl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528" y="2106593"/>
            <a:ext cx="3229336" cy="249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Image result for child on a tablet"/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 descr="H:\child on tablet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747" y="2087422"/>
            <a:ext cx="3285402" cy="249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234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711" y="578735"/>
            <a:ext cx="8206451" cy="5730626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en-GB" sz="2800" dirty="0"/>
              <a:t>Children often know more than we do</a:t>
            </a:r>
          </a:p>
          <a:p>
            <a:pPr marL="45720" indent="0">
              <a:buNone/>
            </a:pPr>
            <a:endParaRPr lang="en-GB" dirty="0"/>
          </a:p>
          <a:p>
            <a:pPr marL="45720" indent="0" algn="ctr">
              <a:buNone/>
            </a:pPr>
            <a:r>
              <a:rPr lang="en-GB" sz="2800" dirty="0"/>
              <a:t>56% of parents ask their children for advice on technology. 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 algn="ctr">
              <a:buNone/>
            </a:pPr>
            <a:r>
              <a:rPr lang="en-GB" sz="2800" dirty="0"/>
              <a:t>If we don’t know how can we protect them</a:t>
            </a:r>
          </a:p>
        </p:txBody>
      </p:sp>
      <p:pic>
        <p:nvPicPr>
          <p:cNvPr id="3074" name="Picture 2" descr="H:\family on table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235" y="2789499"/>
            <a:ext cx="4004839" cy="246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3865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987" y="567160"/>
            <a:ext cx="8287474" cy="149574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GB" sz="2800" dirty="0"/>
              <a:t>The internet is an incredible resource, what are the best things about the internet for you?</a:t>
            </a:r>
          </a:p>
        </p:txBody>
      </p:sp>
      <p:sp>
        <p:nvSpPr>
          <p:cNvPr id="4" name="AutoShape 2" descr="Image result for information sign"/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0" name="Picture 4" descr="http://www.honduras.com/wp-content/uploads/2012/05/newspaper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495" y="2312914"/>
            <a:ext cx="1681916" cy="121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images-na.ssl-images-amazon.com/images/I/61ScF0AALPL._SL1000_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340" y="2264500"/>
            <a:ext cx="1673216" cy="124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ad-design.966v.com/static_images/20160721/baa22747715f30362e98335bd36999abe2ff57a67b624768e5674380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453" y="4733246"/>
            <a:ext cx="1306010" cy="124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2" descr="data:image/png;base64,iVBORw0KGgoAAAANSUhEUgAAAOEAAADgCAMAAADCMfHtAAABO1BMVEX/////wzT/0mjirzjMzMzXb27ilmPajo3nqYDIWVfPgEsAAAD/z1n/wjDirzf/0GHgqRnoszfHVFLIzdTYeXjwuTbhrC3/xDnTaWj/0WPYhYT/xjDYZ2bV1dXL0NDzuzbr6+vlonX/wiLrnGf/13n/2YLMdTf/57L25eX/4Jvgk2X/68Hmu1v15cTryH/Zi1fx2qvmnF3/4qT/3I3PsrLu0Zbz37j56uHowm//7cf/35nuqFL0wHPsy4f029Dy0b7am0H5uUD5xmPpoVnvt3jssXzuxKnyuWvrt5XzsUrqq3BDQ0PZnHaysrK3eVDhspe5h2bKrJmtf2GRXz6Li4ugYTbcpINwcHBXOiY0IhdcOSHepTzRhETXkzL469LOv7/dnp3Yyq7Uzb7JlZTktLPy09Lgl5fy3Nvfs0/Ifml5AAAE/UlEQVR4nO3cW1vbRhCAYWHLMhhqqEnBNofKIVGpmsalJ0I5NQnQpIE2bdMmaZMSCEn6/39BV0bIkqVdrY39zM54vjvu5n12VssNWBbHQbd+cfFuHXqIUbbeLJebzfI76DlGVgDs1CRqjICC+J7irsaANI8xCQyOEXqiIdcLLN9YLpHa1DSwVKovf4Aea3hlAUXLZC6jBEiHKAUK4gX0cMNIAaRB/KACUljUlbdNFRA/ccVefaMECiLqR2PFtpPENFAQET/9AVD0XgkUQc85cCHQtnOA9TL0pAMWAa+IEiDaNyMGtE+VwFKphvEqxoEdogJYr9Whx+2/JNBePZX7SvWpqRq6Pe0BCuK3ywqgIEJP3GcpoILYAWI7xAyglHgJFEEP3U+ZQAkxAtYQ/fImAWYSIyCmNZUCM4hd4FTtDfTguimAKWIMiOcMt85UwiQxAcTypdmaaZzrEhNALL/UbM0UCgVNIl5goaAUXhExAxu3coinddxAHSJyoCDens8him8nZqAg3lUTbTsi4gQK4m4esV5DDSwUJu7lEW/UUAMXP7qZR1xt1lADJyZu5t3F1TJuoA7xLfTkmkmAGkQXenS9pMBcogs9ul4KYA7RhR5dLyVQSXShR9crB6ggutCj65ULFMTsd9GFHl2vL/KBEqILPbpeWkBBvJMiutCj66UJFMQHxIHBKRIHTny68B9xYLEYI7rQo+vVJ7BYrBbPaQMFceF8njQwIJ7NkwYK4tyZCz26XgMCxdcGenLN0kCpb8yAd6An14yBDDS8zxjIQLNjIAMNj4HjBPyEgQbGQAYaHgMZaHgMlAHvQU+uGQMZaHjkgV8zkIFmx0AGGh4DGWh4KaDcx0AjYyA1YIOBDDQr+sDZAYF3oSfXjDzwcwYy0OzoAwd9JhhoSPSB1O/gD30AP2aggTFQBtyFnlwzBo4rcI6BhsRABhreNz3AWQYy0KwYyEDDY6AM+B305JoxkIGGx0ByQPl/W2GgkTGQgYZHHnibgQw0OwYy0PAYyEDDY+DYAr+CnlwzBjLQ8OgDGwxkoNHdYiADza4XOMNABpoVAxloeAxkoOENDPweenLNev/MnBzQekAduDdLHGg9ahAHWj83iAP3Dxu0gdbk5MHOzs7BwcHh4eFPS1rAKirgZmuymyMXogVaRzGgvyEV4gVasSNsOQ9lQsTAvZjQ8bclwipeoPUoBnT8x/SAsSVtCeF9esD9+BE6Pj2glQA6mY8FbmD3MWwFwKxPaQL4JfTAfXeUADoZn1LkwO53pgPM+JRiB0aPodMjXFoSp7m4iB4YPYatULi9FNAW7z/efrghfvR/rCIHWskjFCZnY2NNyHw/+Kld6QqRAvdbSWCidqVS+aeKG2gldzRZJQg7cFN+hO0O8FUVN/DqMZQdYOXqGqIFht+Z9I62Q2B4DfECLx/DFDDyhdcQLzB8DBXAzjVEDLSyjjDmC65hdWGuiBfYeQx7gJVEr16/3v0XesxrlN7RdhLoHe9Dz3itOo+h/AC99tEm9IjX7LenT38/lhyg5/2KnSeaFv2xluHzvOM96OGG0Ukg/CW9oGI7oUcbUk8Cod9zgF6FwnZe5gbA6bUgh9h2hj3rCF+8eDn9MvT5uJ+GVNNRfxPbzjC7K/zT8/6itJ1hz7tCatsZFvmeudCjjKaTS95zG3qQkRU8hk9OoKcYYS7d7Qyz6W7nmPQ/nTcnPOg4HLgAAAAASUVORK5CYII=">
            <a:hlinkClick r:id="rId9"/>
          </p:cNvPr>
          <p:cNvSpPr>
            <a:spLocks noChangeAspect="1" noChangeArrowheads="1"/>
          </p:cNvSpPr>
          <p:nvPr/>
        </p:nvSpPr>
        <p:spPr bwMode="auto">
          <a:xfrm>
            <a:off x="-60884" y="-7529491"/>
            <a:ext cx="9072562" cy="907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12" name="Picture 16" descr="https://upload.wikimedia.org/wikipedia/commons/0/08/Pencils_hb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45" y="4742124"/>
            <a:ext cx="1814905" cy="1296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s://images-eu.ssl-images-amazon.com/images/G/02/uk-wearable/headphonesa._SS300_.pn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726" y="2264500"/>
            <a:ext cx="1539433" cy="124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http://www.prsformusic.com/aboutus/press/latestpressreleases/PublishingImages/youtubelogo.gif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444" y="4784699"/>
            <a:ext cx="2116218" cy="1146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http://windanalytics.com/wp-content/uploads/2015/06/WhatsApp.jpg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628" y="2264500"/>
            <a:ext cx="1349424" cy="124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28" descr="https://www.mandalaybay.com/content/dam/MGM/mandalay-bay/retail/mandalay-bay-retail-resort-shops-shopping-bags.tif">
            <a:hlinkClick r:id="rId18"/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3" y="2286963"/>
            <a:ext cx="1516283" cy="12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6" name="Picture 30" descr="http://random-blog.info/wp-content/uploads/2012/01/english-money.jpg">
            <a:hlinkClick r:id="rId20"/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948" y="4670740"/>
            <a:ext cx="1593448" cy="1296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726321" y="6119496"/>
            <a:ext cx="1306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Finding out information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61967" y="3685232"/>
            <a:ext cx="1030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News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81462" y="3615332"/>
            <a:ext cx="1092421" cy="382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Games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33641" y="3155440"/>
            <a:ext cx="1412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938608" y="3656543"/>
            <a:ext cx="1145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Music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3553" y="3628819"/>
            <a:ext cx="1058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Chatting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1437" y="6157144"/>
            <a:ext cx="1202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Blogging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983034" y="6133701"/>
            <a:ext cx="1192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Banking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89316" y="6133113"/>
            <a:ext cx="1768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Videos/Films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7744" y="3709438"/>
            <a:ext cx="1466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Shopping</a:t>
            </a:r>
          </a:p>
        </p:txBody>
      </p:sp>
    </p:spTree>
    <p:extLst>
      <p:ext uri="{BB962C8B-B14F-4D97-AF65-F5344CB8AC3E}">
        <p14:creationId xmlns:p14="http://schemas.microsoft.com/office/powerpoint/2010/main" val="15402840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043" y="-231192"/>
            <a:ext cx="8449519" cy="168966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sz="2800" dirty="0"/>
              <a:t>But e-safety increasingly </a:t>
            </a:r>
            <a:r>
              <a:rPr lang="en-GB" sz="2800" dirty="0" smtClean="0"/>
              <a:t>becomes </a:t>
            </a:r>
            <a:r>
              <a:rPr lang="en-GB" sz="2800" dirty="0"/>
              <a:t>an issue. What concerns you about the internet?                    </a:t>
            </a:r>
          </a:p>
        </p:txBody>
      </p:sp>
      <p:pic>
        <p:nvPicPr>
          <p:cNvPr id="5122" name="Picture 2" descr="http://media.gettyimages.com/vectors/speech-bubbles-with-symbols-vector-id472387205?k=6&amp;m=472387205&amp;s=170667a&amp;w=0&amp;h=wAth5zKwDsiBY8Ig5p8vFePp__pM6qTTfbAtHQ4xlSs=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86" y="1451458"/>
            <a:ext cx="1603777" cy="1500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8" descr="data:image/jpeg;base64,/9j/4AAQSkZJRgABAQAAAQABAAD/2wCEAAkGBxITEhUSExIWFhUWFx0YGBgYFxgVGBUVFhoYGBgXFxgYHSggGBolHxgYIjEhJSkrLi4wGCAzODMtNygtLisBCgoKDg0OGhAQGy0lICUwLS8tMi0tLS0tLy0tLS0vLTUvLS0tLS0tLS0tLS0tLS0tLS0tLS0uLS0tLS0tKy0tLf/AABEIANMA7wMBEQACEQEDEQH/xAAcAAEAAQUBAQAAAAAAAAAAAAAABwECAwUGCAT/xABIEAABAwIBCAYGBwUGBwEAAAABAAIDBBEhBQYHEjFBUWETFCJxgZEjMkJSktFTYnKCk6GxM7LB0vAVQ1RjosIINXODo+HxJP/EABsBAQACAwEBAAAAAAAAAAAAAAAFBgECBAMH/8QAPREAAgECAwQHBgYBAwQDAAAAAAECAwQFETESEyFBBhQyUWFxkSKBobHB0RVCUlPh8EMjcvEkYpKyMzQ1/9oADAMBAAIRAxEAPwCcUAQBAUDsbICqAIAgCAIAgCAIAgCAIAgCAIAgCAoHA+CAqgCAIAgCAIAgCAIAgCAtc5AUjQF6AIAgCAIAgLCfBAVvZAYq2rjiY6SR4YxouXE2ACw2ks2bQhKclGKzbIxzg0ovJLaRga36SQXcebWbG+N+4Lgq3uXCBbbHou5JSuXl4L7nJz535QcbmrlH2SGDyaAuZ3VV8ydhgFhFZbGfm2fRQZ95RiN+sF492RrXg+ODvzW0byoteJ4V+jdnUXspxfgyQs0tIkNS4QzNEMxwbjeOQ8GuOw/VPgSu+jcxqcOZU8RwSvZ+12o95266CGCAsc5AI0BegCAIAgCAoSgLSedkBW9tqAuQBAWuKAtaEBkCAIAgCAIAgLXoASgKICEdIWdBq5jGx3oIjZoGx7hgZDx5cu9RV3X2nsrQ+gdH8KVCmq9Re09PBHJriLKEAQFCLrKeXFGs4RmnGSzTJj0XZ1OqIzTTOvNEAWuO2SLYCeLmnA+B3qZtq28jx1Pm2NYb1OtnHsvQ7h5XQQpRrUBkQBAEAQBAEBa7cgF0BSyAvQFHIDG1qAyhAEAQBAEAQBAEBbYoDjdJucPVqfoWH0s4Iw2tj2Odyv6o7zwXPc1d3DxZM4Hh/W7hbXZjxf2IVUKfS0ZqSlfLIyKMXe92q0HZc7zyABJ5ArEpxhFznouL/vjojkvruNrRdR+7zJQyXo8oY2jpY+nk9p8hJx+qy+qwdwvxJVWr45dTl/pvYjyS+r1Z8+r3VWvPaqSz/vcaHPLMaOCN1RShzWtxkiuXNDd749a5bbaW3ta9rWxkcOxeVeao18s3pLTj3Pz7yUwnFJ0aqhUk3F9/LyOHU0XhPM+zI+UX088c8frRm9tms0izmHkRh5HcvWhU3c8yOxWyV3byhz5HoXJVYyeJk0Zux7Q4eO48wbhTaeazPl04OEnF6o+1ZNQgCAIAgCAIChCApYoC4BAEAQBAEAQBAEAQBAEAQGKqqGxsdI82awFzidwAuVhvLiZjFyaitWees5csvq6h87sATZrfdYPVb5beZKhLirvJ5n1HCbBWduoc3xfma0FeJJNc0SLoxyHqtNW8Yvu2Lky/af8AeIsOTear2OXfFW8eXGXnyXu+fkUbGr7rFbYi/Zj8zvVXSFKOaCLEXB/NZTaeaBCudWQzSVLowPRu7cZ+oTi2/wBU4d2rxV5srrrVFVOekvPv9/3Lxgt/vqOxLtR+KNOV0k2s+ZIWiPOLo5DRSHsSEviv7Mm17PvAaw5h3FSdnWzWwyj9JcO2J9YguD18yW13lTCAIAgCAIAgCAIAgCAIAgCAIAgCAIAgCAICM9LecNgKKM7bOltw2sZ/uP3eK4bytsrYXMtPRrDt7U6xNcI6ef8ABFqiy+GxzeyQ6rqGQC4ae1IR7MbfWPInBo5uvuXhc3CtqLqvlp4vl92RGMXvVqGUX7UuC+rJwhia1oa0ANaAABsAGAA5KjSm5tuWrKEXrQBEDQZ6ZC61TlrR6VnbjP1gMW9zhh5HcpPDL1W1bj2Xwf39x1WN1K2rKovf5ENA/wBHAjkeauLWTPo9OoqkVKOjLmPc0hzSWuaQ5rhta5puCO4hZhNxkpI87mhGvSlTloz0Dmdl5tbSsmwD/VkaPZkb6w7jtHIhTtOanFSR8qvLaVtWlSlyN2tzmCAIAgCAIAgCAIAgCAIAgCAIAgCAIAgNdnDldlLTvnf7IwHvPODWjvK1nNQi2z3tredxVjShqzzzXVb5ZHyvN3PcXE8z/D+FlBVJucnJn1a0to29GNKGiPnc62JWqTbyR7ykopyeiJc0fZC6vT67xaWaznX2tb7DPAEk83FVLGLzfVdiL9mPDzfN/bwPneJXjuq7ny0R1KhzgC2XHgAj4cDAWpkifSNkPoJ+nYPRznHg2baR94drvDlcMIu9/R3cu1H4x/jT0LZgF9murzfkcmpQtB1GjvOHqlUA82hmsyTg1393J4E6p5O5Lts62y9llY6R4dvaW/guMdfInZSpQQgCAIAgCAIAgCAIAgCAIAgCAIAgCAICGdKWcPTz9XYfRwmx4Ol2OPh6vxKMva2b2EXno1h2xB3E1xenl/Jw64C2HRZiZD6zUguHoobPfwc/axnmNY8gBvXBid31ahw7UuC8Fzf0X8Fbx++2IbiD4vXyJiVLKeaXO3LnVINcAF7jqsB2axBN3W3AAnngN6kMNsutVdl9lcX5fyddjau5rKmvf5EV1Oc1Y92samUfZcWD4W2CtcbS3islTjl4rP4sudPBLOMcnDP3s7DMHO6WWTq1Q7WcQTG+wBOriWOtgTa5B5G6h8Vw2nGnvqSyy1XnzX1XoV3GMLVq1On2X8DvlXCDPgy5ktlTA+B+xwwO9rhi1w5g2K6LS5lbVo1Y8viuaN6VSVKanHVEHVNO+N7opBZ7HFrhzHDiDtB4EK9KUZxU4aPij6PZ3Ubmiqkf6zG4XFjsKynkdEoqSaZNWjDOPrNP0MjrzQWa4na+P2H8zhY8xzU3b1d5DM+Y4xYO0uGvyvijtF7kUEAQBAEAQBAEAQBAEAQBAEAQBAEBzefmcHVKYlp9LJdkfI2xf90Y99hvXlWqbuOZIYXZO7uFDlq/IgZxUE3m82fU4QUIqMdEUa0khrQXOcQ1rRtc5xsAO8ostXwS18jzua8aFJ1Jcibs18itpKdkIsXetI73pHese7cOQCpF/du5rOfLReC/vxPm9xXlXqOpLVm2XGlmeJwulhvoYD/mkebHH/arBgMvbqRXcvmvuTfR95XfuZGisZejf5hR3yhT8i93/ikH8VxYnLKzqeS/9kQHSJ5Wq819SZlSSkhAR9pPyFgKxgxbZktt7djX+BNjyI4KyYHd5520vOP1Xv1/5J3A77c1d3Lsy+ZHiny7mzzcyy6jqWVDbkNwe0e3E62s3vwBHNoXRbVd3LwIfGrBXdu8u0uKPQ1LUNkY2Rjg5jwHNI2FpFwQpo+ZtNPJmVDAQBAEAQBAEAQBAEBbroC4IAgCAICjnAC5NgMSTuCAgLPfL/XKl0gPo29iMfUB9bvccfLgoa6q7c8loj6TgWH9Vt85L2pcX9jn1zE4dvoxyHryGreOzGSyLm/Y9/3R2RzLuChcau93TVCOsuL8uS9+voU3H77eVNxHRa+ZJblXYUuG0yttly8DY47SnHekafdmafNr2/xU1gMsriS74v5pktgksr2Hjn8iK1aS/nUaNWXrm/Vjef3W/wC5RuMPKzl4tfV/QrfSSX+jBeP0JdVNKcEBjqIWva5jwHNcC1wOwgixBXpSlKM04arQZ5cSEst5EfTTvhOIGMZuLvjPqm20kbDzCvlvWVxSVWOXHXwfP7+RfMKxFV6C2tVwZrV6EwSdogzhwdQyHZd8N/d2vj8CdYcieClrSrtR2Xqj5/0iw/cVd9BezL5knrsK0EAQBAEAQGNxugMiAICw/ogK+KADagLkAQBAcFpWzh6KEUrD25h2/qxbD8Rw7g5ct3V2IZLVk/0fw/rNfeSXsx+LIeUOfRjPk6hfPKyCP1pDa+0Nbtc88gLnyG9aVKsaUJVZ6L49y95H4neq1oOXN8ETnk6iZBEyGMWYxoaO4bzxJxN1S5ylVqOtV5v+/wAHzucnJts+my1q1cnkv7/PeapFVyGxzGkhl6CQ+66M/wDkYP4qXwR/9Wl3qXyZ34VLK7pvxIhVtPox2GiyO9Y93uwOHxPj/lKicbllaJd8l8Eyq9JpcKa8/oSqqiVQIAF0xis1Dv5mpy+kTN81EAkjF5obuaN72+2zyFxzaOKmsOqxt6ux+WfDyfJ/R+DO/DL121ZSenMiqcYAnBx28xuJ4H9VY5JrXUv9Calxg848i2kqXxSMljNpI3BzDwcOPI4g8iVtSqOElI0vbWNzRlTlzPQ+bmWGVdPHUMwDxi3ex4wcw8wbhTkZKSzR8rr0ZUajpy1RslseIQBAEBjc5AVa1AXoAgLTxQFAgLgEBVAEB82Uq5kET5pDZjGlx8Nw5nZ4rDaSzZvTpyqTUI6s88Zcyo+pnfO/a83t7rdjWjkBYfnvUHWqOpPM+qYbZRtLeNNa8/M+AryO5vIkvRlkPUiNW8duYdi/sw7Rbm89ruDVAYxX3ktxHSPF+Mv4088z59i987mu8uyuCO5Cg51cs1z/AL8e8isiq5jYIDR58R61BUDgy/wkO/gpHCXleU/P5rI6bKWzcU34r5kLK5n0w7rRMz0tQeDGD4nP/lUJjz/0aa8X8l9yodJX/qU14MktVYrIQFF7L20stV/fUwXA+a91V2IZvtM1yzIdz8yJ1apLmj0U13t+q/22fnccjbcrRht31qh7XajwfiuT+j/kueAX23DcS1Whzq7yyHaaLc4er1HV3m0VQQBfYybY09zhZveGqQs635GVDpLh20lcwWmpNKkikhAEBY5yANagL0AQBAEAAQBAEAQEUaW84dZ4ooz2WEOltvftazwBueZHBR97WyWwveW/ozh21J3M1pwj9yOFGl3NpmvkU1lS2G3o29uY/wCWD6t+Ljh3ax3LnvLnqtB1eekfPv8Adr6EBjt/uaW6j2pfL+SbmsAsBgBgAMBZUfeSzzKQXLzMhAFlLMGtzmi1qOpaNphkt36jrLrw+WzdU3/3L5npRls1IvxRBYKvL1Pp8XmsyRNEsWFS/iY2/CHn/cq9j8uFKP8AufyKZ0jlncxXdH6skJVwr4RgIAjbeoNRnTkVtXTvhODvWjd7sjfVPduPIlduH3bta6ny0fl/eJ7UK8qNRVI6ohNzXAlrmlrmktc07WuabEeau7y1XFPivI+jWtxG4pKpHmUI/oYEcxwKzFtPNHpVpxqQcJaMnfR9nF1ylBefTRdiXmQOy/ucMe+43Kbo1FUimfLcSspWld03py8jp16nAEBaWoC5AEAQBAEAQBAEBp87MuNo6Z8xxd6rG+9I7Bo7t55ArSpNQi5M6rK1ldVo0o8/kefZ5nPc57yXOcS5xO0uJuT5qCnJyk2z6rb0I0KcacNEYnGwvwWIxcnkjatVjSg5y0RMWYuQeq0w1x6aWz5eRt2WdzRh33O9U/Fr3rFbKHYjwX1fvPnF3cyuKzqS5/I6NRRzBAEAQAi63T9TBwNdoyjc8uiqHRMJvqFgk1b7mEkEDvup+n0gko5VKab788s/Nf8ABL0MauqVPYTz8zrM38iRUkIhiucdZznYue42u51sL4AYYAAKIvLupdVNufkktEiNq1Z1ZOc3m2bJc2h5hagIAgCyCMtJ2ROjkbVsHYkIZLb2ZNjH/eHZPMN4q14Jd7ym7eWseMfLmvdr6k/gV9uqm6k+EtPM4khTJdE8zd5nZfNFVNmJ9G7sTD/LJ9bvace7W4rqta2xLJ6Mgcfw/rNDbj2o/I9AMeCAQbgi4I2EHeFLnzkuQBAEAQBAEAQBAEAQEIaR84utVJYw3hhu1vBz/beP3RyHNRV5W2pbK0RfujuHbmlv5dqWnl/JyWp/9XEWXa7zp9HuResVHSuF4acg4+3PtaO5o7XeWqNxa76vQ2I9qfwjz9dPUqeP3uclQi/P7EtqmlZCAIAgCA0udWcDKOLXI1nuwY29rkbSeDRhfvA3qQw+xd1PLSK1f95s67Kznd1VTj733IjKpztrZHX6w5h3Blmt7rfO6tMLC1islBPz4v8AvkW6OBWkI5STfjmdNmhnw90jaeqIJedVkoAb29zHgYY7A4WxsLY3UZiOEwUHVoLLLVa8PDnw7iCxTCOrLe0+MfkSCqyQYQBAEAQHzZSoWTxPhkF2PaWuHI7xwI2g8l70K0qNSNSGqMptPNEGV9C+nlkp5fWjNr+804teORFvG/BXynVhWpxqw0l8HzXuZf8AC73rVFP8y4Mw6vFbEk3mS1omzi6SI0bz24ReP60OwDvYbDuLVMWtbbjk9UfOcew92tfaj2ZEhLpIIIAgCAIAgCAIAgOR0k5xdVpixhtNNdrLbWt9t/gDYcyF4XFXdwz5krg9g7y4UX2VxZCDW/1wChGfTklFZIvY1znNijbrPkcGNHvOOwngBt5AFZzjFOU3lFLN+S/vA4r65VtRdV68vP8AupN2buR2UlOyBmOqO07e95xe495v+QVGvrmVzWlVfPTwXJHzyc5Tk5S1ZslxmoQBAEAQEX6Vg7rMPu9F2fta51vy1FbMCy6tLLXa4+nD6lp6NOK3nfw9Di9imC1alzNYkBvr3Gpzfcavjey2jl+bTn5c/gcd+oq2qbWmTPQS+dM+cBYAQBAEAWQcNpPyF0kQrGDtwizwNr4Np8WHtd2srBgd3szdvN8JaeEv509CRwy9drXUuT4MjYPv3blZPBn0BZNbSPqyXlCSmmjnj9eN1wL2Dhscw8nC4/8Ai9aNR055nDiVnG8t3Dny8z0PknKEdRDHPGbskaHDx3HgQcD3KbTzWaPl1SnKnJwlqj61k0CAIAgCAIAgLJpWsaXuIDWgkk7ABiSUMpNvJHnzOnLTq2pfMcG+rGD7MTdl+BNyTzKhbmrvJ+B9MwawVnbpPtPizUuO4bP1XOSyXNnc6LMiaznVzxgLxwX8pJB3m7B3O4qExy72Iq2jrrL6L6v3FGxq+6xW2Iv2Y/PmSSqwmQwWGgFgBAEAWQaPO3N1tbCGa2pIw60b7XsSLEOG9pG0d3BSOH37tKmeWcXwa+3iv4Pe2ualvUVSm+JGFRmhlBjtU0pf9aN8bmHuLnNI8QFZ44jZSWaqJeaefwT+BaafSWjs+3CWfhk180dRmZmNIyVtRV6oLDeOIEOs7c+RwwJG4C4vY3UXiOL03TdK3456y04dyXjzbIbEsXqXfsRWUPi/P7EhquakOFgyFgBAFkBZSBRwvgcQUzaeaBCOdGRep1LoQPRO7cJ+oTizvYTbuLVerO663QVX8y4S8+/36+eZcsBvt5T3Enxjp5fwawFdJYGuZIGibOHopTRSHsSkui5S7XN7nAXHMHipKzq5rYZSekmH7L6zBcHr5kuLvKkEAQBAEAQBARvpbzi1WCijOLwHSnhHub94jyHNcd3V2Y7K1ZY+juH7+tvpr2Y/Mixx3DZ+qiT6AlzZmyXk19VPHTMJBkPacPYiHrv77YDmQtateNvSlWlotPF8l9/AicZvur0NmPalwX1ZOtHSsiY2ONoaxjQ1oG5rRYBUKrUlVm5yebfFlDMy8wEAWAEAQBZzAWAEAQBAFlvMBYAQFAVvKOzqYKrDMhYBzufWQOt0xDB6aM68R+sBiw8nC477HcpTCr3q1b2uzLhL7+49revKhVjUhqiHIn3F8RyOBB3gjcQcFcZR2XkfR6FeNelGpDRmVjyCC0kOaQ5rhta5puHDuICzCTi00YuKEa1NwloyfszcvitpWS4B47MjR7MjdvgcCORCnKc1OKkj5ZeWsratKlLkbxbnKEAQBAEB8OV8pMgifK89lg8ycGtHecFiTSWbPSlTlUmoR1ZAGWq908rpHG7nOLnYWxOwW4gADuAUJWqbcsz6fhtorakoI1z3AAk4AYleSTbyRITmoRcpaIlHRnkEwwGokbaWosbHayEeozkT6x7wNyrGN3m8qKjB+zH4y5v6L+T51iF27qu5vTl5HZqCOI8+Z55cyhk/Kj29aqHRtlErGOlfqOicdcMIJsW7WeC+i4da2l7ZRlu4ptZN7KzT0z8+ZxzlKMtSfaOpbLGyVhux7Q9p4tcAQfIr59VpypTcJaptP3HWnmszhdMuXpKeljigkcyaeSwcxxY5scfaeQ4G4x1QeRKn+jVlGvcSnUScYrms1m9PqeVaWS4GHROKl9DPUTVE0xeXCMySPfYRgguZrns3cXDidQeHZjUaauoUaEIrLLaySWefL0+ZrTzybbOS0Q5w1c2UBFPUTvAjf2Xyvc24A9Zrja447f4SXSCzt4WcnCEYvNcVFLn4GlKT2jaadMr1MElKIKiWIOY+4jkfHrEFtr6pF1wdGLalVp1N7BNprVJ/M2rNprI5bJuRs4qiJk0UtU6N4u13XALjjZ0oI8QpWtdYPRqOnUUE1r7H2iaKNRrNGPKjc4KBonmlqmMva5n6ZgJ2azQ9wHiFtQeE3rdOnGDf+3J+7gn6GHtx4slXRXnk7KFO8TW6eEgPIFg9rr6r7bATZwIGGF8L2FTx7C42VVOn2JZ5eDWq+x0Up7S4kbaXst1UWU5WR1MzGhsdmsle1ouxt7AGys3R+2oTsYSnCLeb1SfM8are0T5TG7Gk+6P0Xz6p235nUtCMtO+UJoYaYxSyRkyPB1HuZfsjbqkXVo6LUadSdVTinwWqT7zxrtpLI3+iWeR+TInSvc9+tICXOLnYPdgSTe44FeWNW8IXstlJLJZZLw8OYptuJHmfWedbW1poaFz2tDzGBGdR0z23DnF+BDcDhcCwueU9YYba21urm4Sbyzba4JPuX9eZ5ym5PJHzy6LMsNaZRKxzwL6rZ39ITwBIDb/eWI9IcOlLYaeXjFZf33DdT1Ps0W5/VLKllFVyOkZI7UaZCTJFLuaXHEgns2Ow2tbYvHHMHozoO4oJJpZ8NGvdw8czNKo88mTiqIdJEmkXIfV6np2C0VSceDKjafjF3d4dxVxwi76xQ3cu1D4x5emnlkWPAL7Yn1eej08/5+ZzCkS4nUaPMvGkqhrH0MtmycGkepJ4E2PJ3Jd1nV2ZbLKz0jsFVpb6Paj8UTj/AF3KUKCV2dyAuQBAWOcgIj0oZx9JL1WM9iL1zuMhGz7oJHeTwwj7yt+RFx6N4bn/ANTP3HBKNLmbfNDInXKoMcLwxWkm4HHsRn7RFzyaVzX911W3c12pcI/V+75lax++2Y7iGr18ia1RioBYMkR6fsiXjgrGjFh6J+GOq7tMJPAEOH3wrj0UusnO3b19pfJ/T0OevHmb3Qplrp8niJxu+ncY+eoe0w91iW/cXB0ltd1d7a0ms/euD+/vNqMs45Ef6WMqGpyr1dmIiZ0DW+9I8EkDgS5zW/dVk6O26oWKqS4bWcn5cvgs/eeNV5yyJqyVk4UtEymbiIodXhdwb2j4m58VUeuurducl2pZ/HT3HRs5RIf0TxsblNl8ZXxvJtsaNUYK5dI3lYyeXNfM5qPaPq/4hf2tJ9iT9WKN6JvOnVfivqb19UbjMnSRk6noaeCWZwkjZquAjkNjc7w2xXFieB3le7qVKcVk3w4o2hViopM1ukvSVR1NE+lp9d7pS27i0sawMe1/tYknVts448erBcCuLe5Vetkks+GebeayMVKqayR9ugPI0kcU9S9pa2YtbHfDWDNbWcOV3WB5FeHSu6hOcKMXm45t+/LIzQi9TiNNP/NZfsR/uBTfRz/8+Hm/mzzrds9FUn7Nn2R+gXzmp235s61oRppyAMdJsPpHYEXw1RcgbCbbj+qtvROOU6ufcvmeFfRG80Q2/s2OxBHSS7Nn7RxsOS4ekk/+tlFd0fkbUeyRJnpkiqyVlE1Mdw0yukhlAu3tkksN8LgEtIO0Y71asOuaGI2e6lxeSUlz4c/qmeE04SzOpyRpvcLCppAeLonW/wBD7/vKJuOikXxo1MvBr6r7Hoq/ejrc1KzItdIZoIIRUB3SkPja2YPvra423ION2k2Kir+lidnDYqTexpwfs5aZenebxcJaHcqvnqfBl7JLKqCSCTY8YHexwxa8cwbHwXTZ3MratGrHl8VzXvMxk4tNaog2SF8b3xSi0kbix43aw3j6pFiORV62oySnDstZr++Gh9Fw68V1QU+ej8zJE24c3bdtrcTcG36rMTorJNLPTn5Ew6MM4zUU/QvN5oLNJO18Z9R/M+yeY5qZt6u8h4nzfGLB2lw0uy+KO0AXuRJcgKEIDQZ5ZZ6pSPmHr4MjH+Y7AHmBie5q86s9iLkddhau5rxpLn8iBCSbkkkk3JO0k4knmSoOTcnmz6pSpxpwUI6IslfYYAknAAbXOOAA5kpGObNLq4jQpOpLkTPmZkHqdM2M2Mru3K4b5HWuAeAwaO5UzE7zrVdyXZXCPl/Op84r1pVqjnLVm9UceQQGqzryOKuknpja8jCGk7njFh8HAFdmH3TtrmFXufHy5/AxOO0siB9FWcwoKqUTXbG+JweDhaSIF7QRxwc23Fyv2N2DvaEdjVNZeT4P7+45Kctl8TPooyc6tyqaiUXEZdUPNsDK49juOu7W+4vPHa6tLDdQ55RXllx+HD3maS2pZk/1v7N/2XfoVQaFT/Ui2uOaOprgefNCjicqsJNyY5Nv2Vf+kn/0Jea+Zy0e0dB/xC/tKP7En6sUd0S/+Or5r6m1fVH2Zp6MaGrydDM7pGTSMJL2uvZ2sQDqnC2Aw/ReV/j9za3s6aycU9GvBczMKSlHMj6ON2Sa90dTTRThhsWyNDmvYTcSRk7CRs27wQrC5RxG1UqM3HPmnxT7n9Ty7EuJ6SyLlKKogjngIMb23bbCw2apG4gggjcQvml1b1KFWVOr2lr/AHx1OyLTWaIB02xkZUefejjI+G38CvoHRt52EfBv5nLW7R6BydKHwxuabtcxrgRsILQQQvn9aLp1pKXJs6lxRF3/ABBSjoaVuFzI825Na0bPEK29F3tTqyS5Rz+J4V+R0Wh3s5IidYnGV2G0gSP2eSiekK2sRlH/AG/JG9HsFmQNJNDlCcUYhkHSB37Zseq7VF9Wwc69wD5La6wG6saTr7a4fpzz+SEasZPI+rK+jDJk9z0HROPtQuLLdzcWf6V5UOkF9Sy9raX/AHcfjr8TLpRZCGWKR+SsplkUhc6nka5rhgXAta/VNuTtUjfirzb1I4hZKU45Kaea+H8o5mtmXA9Qgr5Y9TtCwCO9KeQ7atcweqAycDey/Yk+6TY8jyVlwK7zztpecfPmvf8APzJbB77q1bKXZlwf3933OCU8X022b+XDS1EdQBi02fj60TiNe496wv3gLot6uxMhsXw/rFu0tVxX28j0HG8EAjEEXB4g7FMnzUuQBARjppqD/wDli3Evee9oa0fvFcN8/YSLT0Wpp15z7l8yMlGF6On0b5KE1YZX4tp2hzRxlkLg133Q13iQdyjMYuXRttiOs3k/Ja+uaKn0jry2o0uWvvJbVQ1KwUWAEAQHnnShmnPHlCV0FPI+Ob0oLI3PAL767btBAOsHHucF9HwbEac7OCqTSlH2eLS00+GRyVIPa4EiaFc33U1G6WRhZLO8khzS1wjju1gIOIx1z3OCrXSW8Ve4UIPOMVy4rN8X8Mj2oxyWZ3tWLxvA2lp/QqApPKcfNHq9CB9D+RKqLKTHy000bRG8Fz4nsaCW4YuFlfekFzRnYyjCcW81o0+Zy0otSOh06ZMqJpKUwwSygNkDtSNz7XMdrloNjh+Sj+i9elShV3kks2tWl395tWTbWR3GjimfHk2mY9rmOaw3a5pa4dp21pxCg8alGd7UlBppvVceSPWn2UajSxmb16n6WJt6mEEsttkZtdHzO9vPDeuvAMU6pW3dR+xLXwfJ/R+vI1qw2lmjl9DNRXU0rqSelqWwS3c1zoZGtikAxuS2wa4C3eBxKlekULW4p76nUi5x5KSza9dV8szSjtJ5NG+0s5hvrgyop7GeNuqWEgdJHckBpOAcCTt2623BcGAYvC1zpVey3nn3P7M2q09riiO8lZwZcoG9A2KYMbg1kkDnhv2XFt7eNuCsdxZ4XeS3snHN81LLPz4/yeSlOPAxDIOWMr1AfOyTh0krDFHGy/siwB7mgnjxWzu8Ow2jswa8k823/e8xszm+JP8AkDJTKWnipo/ViaGg7C47XOPMkk+K+e3dzK5ryrS1b/49DrjHJZEM5+6NqqGodVULHPjLukDY/wBrC++t2WjFwvi0txGy2FzdsKx23rUVRuWlLLLjpJf3XM5p0mnmj5m55Zw6nRas+tsv1Xtnl6m3nZe34XhDlt+z/wCfD5mNuofTmLo5rKipbV1zXMjD+kcJP2sz76wBacWi+0usdw4jxxPG7ehQdG2acssllol/dMjMKbbzZOqoJ1BAWVMLXscx4DmuBa4HYWkWIPKy9ITcJKUXxXEytSBqyj6GWWC9xFI5gO8tB7N+drK+wq72Ean6kn7+Z9BwmrKpaxcjEtiRazJ/zGnL8n0rjt6Jo+Eav8FPU3nBM+S3sFC4nFcm/mbxbnMEBGmmikOpTTWwa5zDy1wHD9wrivY5wTLN0XrKNzKD5r5EXqLL6b3MvL7aOoLpP2MrQ15AuWFpJY+w2txcDbiDuXFiNm7qjsx7Sea8e9fLIruPWNSso1aazy4Ml2lrY5Gh7JGuadha4EHxCp9ShUpvZlFp+RUJRcXkzL0jeI8wtdiT5GMmU6VvvDzCxu59zGTHTN94eYWdiS5DJlrqqMbXtHe4IqU3+V+hh8Cgq4/pG/EE3M/0v0Mor1lnvt+ILG6qfpfoZyfcWiti+kZ8Tfms7ip+l+jMB1bENsjB95vzRUKr0i/RhprUp1+L6Vnxt+ayqNVflfoxkUOUIfpY/jb80dvV5RfoxkygylB9NH8bfms9VrfofowuOgdlKAbZox99vzTq9Z/kfozLi1qWHLFN/iIvxGfNZ6pX/RL0ZjIoMsU3+Ih/EZ806pX/AES9GMi/+1IPp4vxG/NOq1/0P0ZtsS1yMbsuUo21MI/7rPmtlZXD/wAcvR/Y1yZb/b9J/ioPxY/ms9Ruf25f+L+xjIublulOyphP/dZ81l2dw9acvRmyjJ6Iu/tim/xEP4jPmtep3H6JejM7ufc/Qp/bVL/iYfxWfNbdTuOUJejG7n3P0NZlrPCkhYSJWSutgyNweSd1y24aOZXTbYVcVZe1FxXNvh/ydVtYV68soR9dCIZZXPc57jdz3FzvtOJJtyxVuSSSjHRcF5Iv9rQVClGmuRY91gTwWyWbyPSpNQi5PRHojNaiMFHTxO9ZkTA77WqNb87qegsopHyW4qbyrKfe2zaLY8QgNVnRkZtXTSU5Ni4Xa73Xtxa7wIHhdazipRaZ721eVCrGpHVHnyogfG98UjdWSN2q9vBw/UHaDvBCg6lNwlkz6jZXcLqkqkCxaHWWGFvujyC2U5LRnm6NNvNxXoOgb7o8gm8n3sxuaa/KvRF/Rt2WF+Nh5f8AtZ3ku9mNzDXZXoYzC33R5BY3ku9m+5p/pXoh0TfdHkE3ku9jc0/0r0KdE33R5BNuXexuaf6V6IdC33R5Jty7xuaf6V6IdE33R5Jty7zO5p/pXoOibwHkm3LvY3UP0r0HRN90eQTbl3jc0/0r0LmRN90W7v6xTbl3mrpQ5RXoHRN4C3d/WKbcu8Rpw5pehb0Q4DyWNuXeb7qHcvQr0Q4BNqXeN3DuXoOibwHkm1LvG7h3L0HRt4DyTal3jdw7l6DoxwCbUu8buHcvQr0Y4BNp95jdw7l6DohwHkm1LvGxDuRk1GnCwvxtt5f1tWdp95pu4rjkizoxwHksbT7zfdx7kVDQNgWGzKSWhVDJ1OjvNw1dSJHD0EDg553Pkbi2MccbOdyAG9d1pRze2yq9IcUUIO3pvi9fBE5KTKMEAQBAcrnnmTDXASA9FUNFmygXuPckb7bfzG4ryq0o1FkzuscQrWc9qm/dyIlyvmtXUxIlpnub9JEDKw8+yNZv3gFHVLOcdOJdLTpHbVVlU9l+qNEauO9i8A8CbHyK8NzU7mSqxC1az3kfUdeiH943zCzuZ9zHX7Z/5I+qKddj99vmsbmp3Mz+IW37kfUqKyM4a7e+/wCR/r/03NTuZr+IWy/yL1KGrj94JuancZ/EbX9xepTrcfvBNzPuH4ja/uL1HWme9+qbmp3D8Stf3EV6y3j+R+SzuKncPxK0/cQ6w3n5O+Sbip3GPxO0/cRcJRz+F3yTcVO4w8UtP3EVMvJ3wu+Sbip3GqxWzX+RFWyfVd8D/km4qdxh4rZv/IipP1X/AAP+Sz1ep3GVi9n+4viMfck/Df8AyrHV6ncPxey/cXxK6rvo5Pw5P5Vnq9TuMfjFl+4vj9ivRv8Ao5fwpP5U6vU7h+MWX7i+P2KiJ/0Uv4Un8qdXqdxj8Zsv3F8fsV6CT6Gb8GX+VOr1O4fjNl+4vR/Yu6CT6Gb8GX+VZ6vU7jX8Zsv3Pg/sU6vL9BP+BL/KsdWq9w/GrL9z4P7F/V5T/cT3/wChLj/p2rPVqnca/jVkv8nwf2MlPkypkNo6Socf+jI0eJcAB4lZVrVfI1nj1jFZ7efuf1Ovze0Y1MpDqtwgj3xtcHSu5Fw7MfhrHu2rrpWSXGRAX3SaU04W6y8ef8Es5NoIoI2wwsDI2CzWjYPmTtJO1dyWRVZScnm9T6UNQgCAIAgCAoWhANUcEAsgFkBVAEAQBAEAQBAEAQBAEAQBAEAQBAEAQBAEBQlAVQBAEAQBAEAQBAEAQBAEBZIL4IC9AEAQBAEAQBAEAQBAEAQBAEAQBAY96AyID//Z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71438" y="-1851025"/>
            <a:ext cx="436245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30" name="Picture 10" descr="http://4.bp.blogspot.com/-cSp8ysKiWXY/VpOL7O5U2BI/AAAAAAAAAIQ/E3H7dXmiIew/s1600/9743034-Virus-warning-sign-isolated-over-white--Stock-Photo-virus-germs-computer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487" y="1451458"/>
            <a:ext cx="1846845" cy="147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pngall.com/wp-content/uploads/2016/03/Email-Internet-PNG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44" y="3727269"/>
            <a:ext cx="2120698" cy="209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s://iddcompany.files.wordpress.com/2013/09/stranger-danger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487" y="3862503"/>
            <a:ext cx="1589312" cy="158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https://cdn2.bigcommerce.com/server4600/10c6f/products/1317/images/2316/Floor_Sign_Yield_Caution_Sign_Creative_Safety_Supply__92002.1386024365.1280.1280.jpg?c=2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768" y="3862503"/>
            <a:ext cx="1713277" cy="158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http://i2.cdn.turner.com/money/dam/assets/140815100106-pop-up-ads-1024x576.jp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134" y="1489477"/>
            <a:ext cx="1737449" cy="147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82902" y="3055716"/>
            <a:ext cx="2106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Hurtful comments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7078" y="5972537"/>
            <a:ext cx="2379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Spam/Junk messages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28487" y="5694744"/>
            <a:ext cx="1494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Strangers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42612" y="3055716"/>
            <a:ext cx="1832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Viruses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58768" y="5642561"/>
            <a:ext cx="1861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Inappropriate Material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04972" y="3078336"/>
            <a:ext cx="1214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Adverts</a:t>
            </a:r>
          </a:p>
        </p:txBody>
      </p:sp>
    </p:spTree>
    <p:extLst>
      <p:ext uri="{BB962C8B-B14F-4D97-AF65-F5344CB8AC3E}">
        <p14:creationId xmlns:p14="http://schemas.microsoft.com/office/powerpoint/2010/main" val="2513205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803" y="827085"/>
            <a:ext cx="7315200" cy="1154097"/>
          </a:xfrm>
        </p:spPr>
        <p:txBody>
          <a:bodyPr/>
          <a:lstStyle/>
          <a:p>
            <a:r>
              <a:rPr lang="en-GB" dirty="0"/>
              <a:t>Children aged 0-5 are: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689" y="2179524"/>
            <a:ext cx="8356921" cy="4360172"/>
          </a:xfrm>
        </p:spPr>
        <p:txBody>
          <a:bodyPr/>
          <a:lstStyle/>
          <a:p>
            <a:r>
              <a:rPr lang="en-GB" dirty="0"/>
              <a:t>Using apps</a:t>
            </a:r>
          </a:p>
          <a:p>
            <a:r>
              <a:rPr lang="en-GB" dirty="0"/>
              <a:t>Gaming</a:t>
            </a:r>
          </a:p>
          <a:p>
            <a:r>
              <a:rPr lang="en-GB" dirty="0"/>
              <a:t>Downloading</a:t>
            </a:r>
          </a:p>
          <a:p>
            <a:r>
              <a:rPr lang="en-GB" dirty="0"/>
              <a:t>Going Mobile</a:t>
            </a:r>
          </a:p>
        </p:txBody>
      </p:sp>
      <p:pic>
        <p:nvPicPr>
          <p:cNvPr id="6146" name="Picture 2" descr="https://lh3.googleusercontent.com/nBFuwwKk1E4wSFdLMLzW55zE55PU4RRgOTgITNmxV-l_yVk-oy7toSZI9qP-kYp2-dsy=w300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687" y="3235124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static.communitytable.parade.com/wp-content/uploads/2014/04/little-kid-tablet-ftr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923" y="2314936"/>
            <a:ext cx="2714948" cy="210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classymommy.com/wp-content/uploads/2015/09/YouTubeKids-logo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228" y="4663874"/>
            <a:ext cx="2913051" cy="124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3791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102" y="908108"/>
            <a:ext cx="7315200" cy="1154097"/>
          </a:xfrm>
        </p:spPr>
        <p:txBody>
          <a:bodyPr/>
          <a:lstStyle/>
          <a:p>
            <a:r>
              <a:rPr lang="en-GB" dirty="0"/>
              <a:t>Children aged 6-9 are: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268639"/>
            <a:ext cx="7315200" cy="4040722"/>
          </a:xfrm>
        </p:spPr>
        <p:txBody>
          <a:bodyPr/>
          <a:lstStyle/>
          <a:p>
            <a:r>
              <a:rPr lang="en-GB" dirty="0"/>
              <a:t>Using apps</a:t>
            </a:r>
          </a:p>
          <a:p>
            <a:r>
              <a:rPr lang="en-GB" dirty="0"/>
              <a:t>Gaming</a:t>
            </a:r>
          </a:p>
          <a:p>
            <a:r>
              <a:rPr lang="en-GB" dirty="0"/>
              <a:t>Downloading</a:t>
            </a:r>
          </a:p>
          <a:p>
            <a:r>
              <a:rPr lang="en-GB" dirty="0"/>
              <a:t>Going Mobile</a:t>
            </a:r>
          </a:p>
          <a:p>
            <a:r>
              <a:rPr lang="en-GB" dirty="0"/>
              <a:t>Chatting</a:t>
            </a:r>
          </a:p>
        </p:txBody>
      </p:sp>
      <p:pic>
        <p:nvPicPr>
          <p:cNvPr id="7170" name="Picture 2" descr="https://eaassets-a.akamaihd.net/origin-com-store-final-assets-prod/182631/231.0x326.0/1032134_LB_231x326_en_GB_%5E_2015-07-14-09-16-26_8c62039eca360a69e62f9788cb26b73e50b85f4a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548" y="1553238"/>
            <a:ext cx="2200275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cdn.playbuzz.com/cdn/894dc8a1-1998-4d1b-9199-2dbad00a37b9/aa7be833-8f67-47ad-84cf-0dc7eb0a16f9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321" y="1876425"/>
            <a:ext cx="2067217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www.youtube.com/yt/brand/media/image/YouTube-logo-full_color.pn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393" y="4506350"/>
            <a:ext cx="3969111" cy="2517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techuntold.techuntold.netdna-cdn.com/wp-content/uploads/2015/10/WhatsApp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192" y="3656395"/>
            <a:ext cx="2043616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2939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825" y="884958"/>
            <a:ext cx="7315200" cy="1154097"/>
          </a:xfrm>
        </p:spPr>
        <p:txBody>
          <a:bodyPr/>
          <a:lstStyle/>
          <a:p>
            <a:r>
              <a:rPr lang="en-GB" dirty="0"/>
              <a:t>Children aged 10+ are: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257063"/>
            <a:ext cx="7315200" cy="4052297"/>
          </a:xfrm>
        </p:spPr>
        <p:txBody>
          <a:bodyPr/>
          <a:lstStyle/>
          <a:p>
            <a:r>
              <a:rPr lang="en-GB" dirty="0"/>
              <a:t>Using apps</a:t>
            </a:r>
          </a:p>
          <a:p>
            <a:r>
              <a:rPr lang="en-GB" dirty="0"/>
              <a:t>Gaming</a:t>
            </a:r>
          </a:p>
          <a:p>
            <a:r>
              <a:rPr lang="en-GB" dirty="0"/>
              <a:t>Downloading</a:t>
            </a:r>
          </a:p>
          <a:p>
            <a:r>
              <a:rPr lang="en-GB" dirty="0"/>
              <a:t>Going Mobile</a:t>
            </a:r>
          </a:p>
          <a:p>
            <a:r>
              <a:rPr lang="en-GB" dirty="0"/>
              <a:t>Chatting</a:t>
            </a:r>
          </a:p>
          <a:p>
            <a:r>
              <a:rPr lang="en-GB" dirty="0"/>
              <a:t>Social networking</a:t>
            </a:r>
          </a:p>
        </p:txBody>
      </p:sp>
      <p:pic>
        <p:nvPicPr>
          <p:cNvPr id="8194" name="Picture 2" descr="https://lh3.googleusercontent.com/aYbdIM1abwyVSUZLDKoE0CDZGRhlkpsaPOg9tNnBktUQYsXflwknnOn2Ge1Yr7rImGk=w300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732" y="4885351"/>
            <a:ext cx="1678330" cy="180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s3.amazonaws.com/media.eremedia.com/uploads/2016/06/17140005/snap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795" y="2669990"/>
            <a:ext cx="1613220" cy="161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Image result for teenager gam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781" y="2372810"/>
            <a:ext cx="3368233" cy="1950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https://upload.wikimedia.org/wikipedia/commons/thumb/7/7c/Facebook_New_Logo_(2015).svg/220px-Facebook_New_Logo_(2015).svg.pn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109" y="5286947"/>
            <a:ext cx="2593210" cy="100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8270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609600"/>
            <a:ext cx="7598569" cy="1456267"/>
          </a:xfrm>
        </p:spPr>
        <p:txBody>
          <a:bodyPr>
            <a:normAutofit/>
          </a:bodyPr>
          <a:lstStyle/>
          <a:p>
            <a:r>
              <a:rPr lang="en-GB" dirty="0"/>
              <a:t>Understanding the issues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3884A07B-15E5-47F9-B63F-A882C88D47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2637831"/>
              </p:ext>
            </p:extLst>
          </p:nvPr>
        </p:nvGraphicFramePr>
        <p:xfrm>
          <a:off x="514350" y="2406400"/>
          <a:ext cx="7598568" cy="338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513130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="" xmlns:a16="http://schemas.microsoft.com/office/drawing/2014/main" id="{66AC1DB7-D611-4982-AFD2-7978CBA5C8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1582525"/>
              </p:ext>
            </p:extLst>
          </p:nvPr>
        </p:nvGraphicFramePr>
        <p:xfrm>
          <a:off x="514350" y="2406400"/>
          <a:ext cx="7598568" cy="338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35060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815" y="219919"/>
            <a:ext cx="8137002" cy="951035"/>
          </a:xfrm>
        </p:spPr>
        <p:txBody>
          <a:bodyPr/>
          <a:lstStyle/>
          <a:p>
            <a:pPr algn="ctr"/>
            <a:r>
              <a:rPr lang="en-GB" dirty="0"/>
              <a:t>How to deal with the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1412" y="1400537"/>
            <a:ext cx="8414796" cy="517388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dirty="0"/>
              <a:t>Protect you children by activating simple parental controls around your home. All major broadband providers offer these and allow you to block certain categories of websites and set time limits.</a:t>
            </a:r>
          </a:p>
          <a:p>
            <a:pPr marL="45720" indent="0">
              <a:buNone/>
            </a:pPr>
            <a:r>
              <a:rPr lang="en-GB" dirty="0"/>
              <a:t>Categories that can be blocked by parental controls are:</a:t>
            </a:r>
          </a:p>
          <a:p>
            <a:r>
              <a:rPr lang="en-GB" dirty="0"/>
              <a:t>Pornography and adult content. </a:t>
            </a:r>
          </a:p>
          <a:p>
            <a:r>
              <a:rPr lang="en-GB" dirty="0"/>
              <a:t>Hate crime.</a:t>
            </a:r>
          </a:p>
          <a:p>
            <a:r>
              <a:rPr lang="en-GB" dirty="0"/>
              <a:t>Drugs and criminal skills.</a:t>
            </a:r>
          </a:p>
          <a:p>
            <a:r>
              <a:rPr lang="en-GB" dirty="0"/>
              <a:t>Suicide and self-harm.</a:t>
            </a:r>
          </a:p>
          <a:p>
            <a:r>
              <a:rPr lang="en-GB" dirty="0"/>
              <a:t>Weapons and violence.</a:t>
            </a:r>
          </a:p>
          <a:p>
            <a:r>
              <a:rPr lang="en-GB" dirty="0"/>
              <a:t>Dating.</a:t>
            </a:r>
          </a:p>
          <a:p>
            <a:r>
              <a:rPr lang="en-GB" dirty="0"/>
              <a:t>Online gaming.</a:t>
            </a:r>
          </a:p>
          <a:p>
            <a:r>
              <a:rPr lang="en-GB" dirty="0"/>
              <a:t>Social networks.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7" name="Picture 3" descr="S:\Internet-Matters_logo_pack\Internet-Matters_logo_prin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468" y="4143736"/>
            <a:ext cx="2633557" cy="149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4379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177" y="287342"/>
            <a:ext cx="8229600" cy="84009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to deal with the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177" y="2761285"/>
            <a:ext cx="8229600" cy="487776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Set and maintain boundaries to include how much time they spend online, only using devises in communal areas and they only view age appropriate content.</a:t>
            </a:r>
          </a:p>
          <a:p>
            <a:endParaRPr lang="en-GB" dirty="0"/>
          </a:p>
          <a:p>
            <a:r>
              <a:rPr lang="en-GB" dirty="0"/>
              <a:t>Use safe search on search engines and YouTube. </a:t>
            </a:r>
          </a:p>
          <a:p>
            <a:endParaRPr lang="en-GB" dirty="0"/>
          </a:p>
          <a:p>
            <a:r>
              <a:rPr lang="en-GB" dirty="0"/>
              <a:t>Talk to your child about what they do online and explore the internet together. </a:t>
            </a:r>
          </a:p>
          <a:p>
            <a:endParaRPr lang="en-GB" dirty="0"/>
          </a:p>
          <a:p>
            <a:r>
              <a:rPr lang="en-GB" dirty="0"/>
              <a:t>Find out who their friends are online and who they are chatting to and discuss that people online might not be who they say they are.</a:t>
            </a:r>
          </a:p>
          <a:p>
            <a:endParaRPr lang="en-GB" dirty="0"/>
          </a:p>
          <a:p>
            <a:r>
              <a:rPr lang="en-GB" dirty="0"/>
              <a:t>Talk about the possible consequences of sharing content. </a:t>
            </a:r>
          </a:p>
          <a:p>
            <a:endParaRPr lang="en-GB" dirty="0"/>
          </a:p>
          <a:p>
            <a:r>
              <a:rPr lang="en-GB" dirty="0"/>
              <a:t>Set passwords so they have to ask you when they want to go online.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09257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86137"/>
            <a:ext cx="8229600" cy="5838463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Encourage them to treat people online as they would in real life.</a:t>
            </a:r>
          </a:p>
          <a:p>
            <a:pPr marL="45720" indent="0">
              <a:buNone/>
            </a:pPr>
            <a:endParaRPr lang="en-GB" dirty="0"/>
          </a:p>
          <a:p>
            <a:r>
              <a:rPr lang="en-GB" dirty="0"/>
              <a:t>Talk to them about what they might be sharing with younger siblings may not be appropriate. </a:t>
            </a:r>
          </a:p>
          <a:p>
            <a:endParaRPr lang="en-GB" dirty="0"/>
          </a:p>
          <a:p>
            <a:r>
              <a:rPr lang="en-GB" dirty="0"/>
              <a:t>Check age restrictions on games and apps that they are accessing.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348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952" y="283074"/>
            <a:ext cx="7315200" cy="1154097"/>
          </a:xfrm>
        </p:spPr>
        <p:txBody>
          <a:bodyPr/>
          <a:lstStyle/>
          <a:p>
            <a:pPr algn="ctr"/>
            <a:r>
              <a:rPr lang="en-GB" dirty="0"/>
              <a:t>PEGI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9676" y="1508193"/>
            <a:ext cx="7315200" cy="3539527"/>
          </a:xfrm>
        </p:spPr>
        <p:txBody>
          <a:bodyPr>
            <a:normAutofit/>
          </a:bodyPr>
          <a:lstStyle/>
          <a:p>
            <a:r>
              <a:rPr lang="en-GB" dirty="0"/>
              <a:t>Pan-European Game Information age rating system</a:t>
            </a:r>
          </a:p>
          <a:p>
            <a:endParaRPr lang="en-GB" dirty="0"/>
          </a:p>
          <a:p>
            <a:r>
              <a:rPr lang="en-GB" dirty="0"/>
              <a:t>Established in 2003 to help parents make informed choices</a:t>
            </a:r>
          </a:p>
          <a:p>
            <a:endParaRPr lang="en-GB" dirty="0"/>
          </a:p>
          <a:p>
            <a:r>
              <a:rPr lang="en-GB" dirty="0"/>
              <a:t>Rates video games by age and also provides a content descriptor e.g. drug use or violence</a:t>
            </a:r>
          </a:p>
          <a:p>
            <a:endParaRPr lang="en-GB" dirty="0"/>
          </a:p>
          <a:p>
            <a:r>
              <a:rPr lang="en-GB" dirty="0"/>
              <a:t>Apple have a rating system for apps</a:t>
            </a:r>
          </a:p>
        </p:txBody>
      </p:sp>
    </p:spTree>
    <p:extLst>
      <p:ext uri="{BB962C8B-B14F-4D97-AF65-F5344CB8AC3E}">
        <p14:creationId xmlns:p14="http://schemas.microsoft.com/office/powerpoint/2010/main" val="26955115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952" y="248351"/>
            <a:ext cx="7315200" cy="1154097"/>
          </a:xfrm>
        </p:spPr>
        <p:txBody>
          <a:bodyPr>
            <a:normAutofit/>
          </a:bodyPr>
          <a:lstStyle/>
          <a:p>
            <a:r>
              <a:rPr lang="en-GB" dirty="0"/>
              <a:t>Age Classifications for Games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00486" y="1887168"/>
            <a:ext cx="4572638" cy="3429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70848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07" t="15629" r="19786" b="7743"/>
          <a:stretch/>
        </p:blipFill>
        <p:spPr bwMode="auto">
          <a:xfrm>
            <a:off x="744583" y="476672"/>
            <a:ext cx="7511144" cy="5839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2799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2" t="15428" r="22022" b="12294"/>
          <a:stretch/>
        </p:blipFill>
        <p:spPr bwMode="auto">
          <a:xfrm>
            <a:off x="539552" y="476672"/>
            <a:ext cx="7848872" cy="606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90355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125" y="421971"/>
            <a:ext cx="7315200" cy="1154097"/>
          </a:xfrm>
        </p:spPr>
        <p:txBody>
          <a:bodyPr/>
          <a:lstStyle/>
          <a:p>
            <a:pPr algn="ctr"/>
            <a:r>
              <a:rPr lang="en-GB" dirty="0"/>
              <a:t>Guess My 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0699" y="1809134"/>
            <a:ext cx="7315200" cy="3539527"/>
          </a:xfrm>
        </p:spPr>
        <p:txBody>
          <a:bodyPr>
            <a:normAutofit/>
          </a:bodyPr>
          <a:lstStyle/>
          <a:p>
            <a:r>
              <a:rPr lang="en-GB" sz="2400" dirty="0"/>
              <a:t>See if you can guess the age rating of these video games.</a:t>
            </a:r>
          </a:p>
          <a:p>
            <a:endParaRPr lang="en-GB" sz="2400" dirty="0"/>
          </a:p>
          <a:p>
            <a:r>
              <a:rPr lang="en-GB" sz="2400" dirty="0"/>
              <a:t>What sort of content do you think they contain?</a:t>
            </a:r>
          </a:p>
          <a:p>
            <a:endParaRPr lang="en-GB" sz="2400" dirty="0"/>
          </a:p>
          <a:p>
            <a:r>
              <a:rPr lang="en-GB" sz="2400" dirty="0"/>
              <a:t>What are the concerns?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79992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rc_mi" descr="Image result for fifa 17 game case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592" y="578733"/>
            <a:ext cx="4085863" cy="523175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" name="Group 5"/>
          <p:cNvGrpSpPr/>
          <p:nvPr/>
        </p:nvGrpSpPr>
        <p:grpSpPr>
          <a:xfrm>
            <a:off x="2247154" y="4772774"/>
            <a:ext cx="720080" cy="864096"/>
            <a:chOff x="2339752" y="5013176"/>
            <a:chExt cx="720080" cy="864096"/>
          </a:xfrm>
        </p:grpSpPr>
        <p:sp>
          <p:nvSpPr>
            <p:cNvPr id="2" name="Rectangle 1"/>
            <p:cNvSpPr/>
            <p:nvPr/>
          </p:nvSpPr>
          <p:spPr>
            <a:xfrm>
              <a:off x="2339752" y="5013176"/>
              <a:ext cx="720080" cy="86409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339752" y="5085184"/>
              <a:ext cx="72008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solidFill>
                    <a:prstClr val="black"/>
                  </a:solidFill>
                  <a:latin typeface="Arial Black" panose="020B0A04020102020204" pitchFamily="34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75982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rc_mi" descr="Image result for fifa 17 game case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592" y="578733"/>
            <a:ext cx="4085863" cy="52317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98159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rc_mi" descr="Image result for fifa 17 game case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592" y="578733"/>
            <a:ext cx="4085863" cy="52317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309" y="1441167"/>
            <a:ext cx="246697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58549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734" y="0"/>
            <a:ext cx="7315200" cy="1154097"/>
          </a:xfrm>
        </p:spPr>
        <p:txBody>
          <a:bodyPr/>
          <a:lstStyle/>
          <a:p>
            <a:pPr algn="ctr"/>
            <a:r>
              <a:rPr lang="en-GB" dirty="0"/>
              <a:t>Concern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583" y="1461893"/>
            <a:ext cx="7928659" cy="3539527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n-GB" sz="2400" dirty="0"/>
              <a:t>Ability to play with others online</a:t>
            </a:r>
          </a:p>
          <a:p>
            <a:pPr marL="45720" indent="0">
              <a:buNone/>
            </a:pPr>
            <a:endParaRPr lang="en-GB" sz="2400" dirty="0"/>
          </a:p>
          <a:p>
            <a:pPr lvl="1"/>
            <a:r>
              <a:rPr lang="en-GB" sz="2400" dirty="0"/>
              <a:t>Remember people are not always who they say they are, remember to keep gaming friends ‘in-game’.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Don’t give out personal information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Don’t add people you’ve met in games to a social networking site if you have one</a:t>
            </a:r>
          </a:p>
        </p:txBody>
      </p:sp>
    </p:spTree>
    <p:extLst>
      <p:ext uri="{BB962C8B-B14F-4D97-AF65-F5344CB8AC3E}">
        <p14:creationId xmlns:p14="http://schemas.microsoft.com/office/powerpoint/2010/main" val="26123246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549" y="1890157"/>
            <a:ext cx="7315200" cy="3539527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8" name="Picture 4" descr="http://blogs-images.forbes.com/insertcoin/files/2016/07/pokemon-go-list1-1200x68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36" y="509286"/>
            <a:ext cx="3536749" cy="2453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https://i.guim.co.uk/img/media/a0e716742c4975e1a7e8fd3e7ce8f507448c8a6b/187_130_2222_1333/master/2222.jpg?w=620&amp;q=55&amp;auto=format&amp;usm=12&amp;fit=max&amp;s=d757c3c89dc3636d2b9592a7ed9a1409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5575" y="-830263"/>
            <a:ext cx="289560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1" name="Picture 7" descr="H:\pokemon 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212" y="516703"/>
            <a:ext cx="3751404" cy="241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:\pokemon pegi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281" y="3268765"/>
            <a:ext cx="973239" cy="115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10" descr="Image result for apple app store pictures"/>
          <p:cNvSpPr>
            <a:spLocks noChangeAspect="1" noChangeArrowheads="1"/>
          </p:cNvSpPr>
          <p:nvPr/>
        </p:nvSpPr>
        <p:spPr bwMode="auto">
          <a:xfrm>
            <a:off x="0" y="-136525"/>
            <a:ext cx="306705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5" name="Picture 11" descr="H:\apple sig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081" y="3265689"/>
            <a:ext cx="2257063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30147" y="4896091"/>
            <a:ext cx="69100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apps official age rating varies greatly. On the IOS app store is it rated as suitable for </a:t>
            </a:r>
            <a:r>
              <a:rPr lang="en-GB" dirty="0" smtClean="0"/>
              <a:t>9 year </a:t>
            </a:r>
            <a:r>
              <a:rPr lang="en-GB" dirty="0"/>
              <a:t>+ for “ infrequent/mild cartoon or fantasy violence”. On the google play store it is rated as </a:t>
            </a:r>
            <a:r>
              <a:rPr lang="en-GB" dirty="0" err="1"/>
              <a:t>Pegi</a:t>
            </a:r>
            <a:r>
              <a:rPr lang="en-GB" dirty="0"/>
              <a:t> 3 in the UK. </a:t>
            </a:r>
          </a:p>
        </p:txBody>
      </p:sp>
    </p:spTree>
    <p:extLst>
      <p:ext uri="{BB962C8B-B14F-4D97-AF65-F5344CB8AC3E}">
        <p14:creationId xmlns:p14="http://schemas.microsoft.com/office/powerpoint/2010/main" val="20365852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3929" y="248350"/>
            <a:ext cx="7315200" cy="1154097"/>
          </a:xfrm>
        </p:spPr>
        <p:txBody>
          <a:bodyPr/>
          <a:lstStyle/>
          <a:p>
            <a:pPr algn="ctr"/>
            <a:r>
              <a:rPr lang="en-GB" dirty="0"/>
              <a:t>Concerns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734" y="1840375"/>
            <a:ext cx="7917084" cy="4328931"/>
          </a:xfrm>
        </p:spPr>
        <p:txBody>
          <a:bodyPr>
            <a:normAutofit/>
          </a:bodyPr>
          <a:lstStyle/>
          <a:p>
            <a:r>
              <a:rPr lang="en-GB" sz="2400" dirty="0"/>
              <a:t>Is meeting people they don’t know face to face. </a:t>
            </a:r>
          </a:p>
          <a:p>
            <a:endParaRPr lang="en-GB" sz="2400" dirty="0"/>
          </a:p>
          <a:p>
            <a:r>
              <a:rPr lang="en-GB" sz="2400" dirty="0"/>
              <a:t>There is a physical risk as it is easy to forget to look where you are going with this game. </a:t>
            </a:r>
          </a:p>
          <a:p>
            <a:endParaRPr lang="en-GB" sz="2400" dirty="0"/>
          </a:p>
          <a:p>
            <a:r>
              <a:rPr lang="en-GB" sz="2400" dirty="0"/>
              <a:t>It can cost a lot of money with in app purchases costing up £79.99 ( that’s 14.500 Pokémon coins)</a:t>
            </a:r>
          </a:p>
          <a:p>
            <a:endParaRPr lang="en-GB" sz="2400" dirty="0"/>
          </a:p>
          <a:p>
            <a:r>
              <a:rPr lang="en-GB" sz="2400" dirty="0"/>
              <a:t>Access to personal data. </a:t>
            </a:r>
          </a:p>
        </p:txBody>
      </p:sp>
    </p:spTree>
    <p:extLst>
      <p:ext uri="{BB962C8B-B14F-4D97-AF65-F5344CB8AC3E}">
        <p14:creationId xmlns:p14="http://schemas.microsoft.com/office/powerpoint/2010/main" val="13269965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07947"/>
            <a:ext cx="3461213" cy="346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01008"/>
            <a:ext cx="1152525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6672"/>
            <a:ext cx="4226221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157192"/>
            <a:ext cx="1152525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6667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3367826" cy="336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9427" y="3573016"/>
            <a:ext cx="100811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prstClr val="white"/>
                </a:solidFill>
              </a:rPr>
              <a:t>4+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14350"/>
            <a:ext cx="4230687" cy="583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0527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3367826" cy="3367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9427" y="3573016"/>
            <a:ext cx="100811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prstClr val="white"/>
                </a:solidFill>
              </a:rPr>
              <a:t>4+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14350"/>
            <a:ext cx="4230687" cy="583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563403"/>
            <a:ext cx="2028381" cy="2019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867" y="332656"/>
            <a:ext cx="1937692" cy="193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555" y="4776987"/>
            <a:ext cx="1892373" cy="1892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94656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056" y="0"/>
            <a:ext cx="7315200" cy="1154097"/>
          </a:xfrm>
        </p:spPr>
        <p:txBody>
          <a:bodyPr/>
          <a:lstStyle/>
          <a:p>
            <a:pPr algn="ctr"/>
            <a:r>
              <a:rPr lang="en-GB" dirty="0"/>
              <a:t>Concerns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2825" y="1392446"/>
            <a:ext cx="7315200" cy="4360173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Online ability with open chat permitted with no official rules</a:t>
            </a:r>
          </a:p>
          <a:p>
            <a:endParaRPr lang="en-GB" sz="2400" dirty="0"/>
          </a:p>
          <a:p>
            <a:r>
              <a:rPr lang="en-GB" sz="2400" dirty="0"/>
              <a:t>Players could encounter offensive content, both in the messages typed by other players and in the freeform structures they build.</a:t>
            </a:r>
          </a:p>
          <a:p>
            <a:endParaRPr lang="en-GB" sz="2400" dirty="0"/>
          </a:p>
          <a:p>
            <a:r>
              <a:rPr lang="en-GB" sz="2400" dirty="0"/>
              <a:t>Potential also exists for players to share personal information, or bully each other.</a:t>
            </a:r>
          </a:p>
          <a:p>
            <a:endParaRPr lang="en-GB" sz="2400" dirty="0"/>
          </a:p>
          <a:p>
            <a:r>
              <a:rPr lang="en-GB" sz="2400" dirty="0"/>
              <a:t>Aggressive monsters </a:t>
            </a:r>
          </a:p>
        </p:txBody>
      </p:sp>
    </p:spTree>
    <p:extLst>
      <p:ext uri="{BB962C8B-B14F-4D97-AF65-F5344CB8AC3E}">
        <p14:creationId xmlns:p14="http://schemas.microsoft.com/office/powerpoint/2010/main" val="34549677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1803"/>
            <a:ext cx="4183919" cy="5907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265" y="5301208"/>
            <a:ext cx="1042987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482379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1803"/>
            <a:ext cx="4183919" cy="5907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75570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51803"/>
            <a:ext cx="4183919" cy="5907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08720"/>
            <a:ext cx="2438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2438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488" y="3789040"/>
            <a:ext cx="2468563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51579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228" y="248350"/>
            <a:ext cx="7315200" cy="1154097"/>
          </a:xfrm>
        </p:spPr>
        <p:txBody>
          <a:bodyPr/>
          <a:lstStyle/>
          <a:p>
            <a:pPr algn="ctr"/>
            <a:r>
              <a:rPr lang="en-GB" dirty="0"/>
              <a:t>Concern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124" y="1589216"/>
            <a:ext cx="7315200" cy="3539527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en-GB" sz="2400" dirty="0"/>
              <a:t>Exposure to age inappropriate content</a:t>
            </a:r>
          </a:p>
          <a:p>
            <a:pPr lvl="1"/>
            <a:r>
              <a:rPr lang="en-GB" sz="2400" dirty="0"/>
              <a:t>Sexual images</a:t>
            </a:r>
          </a:p>
          <a:p>
            <a:pPr lvl="1"/>
            <a:r>
              <a:rPr lang="en-GB" sz="2400" dirty="0"/>
              <a:t>Extreme violence</a:t>
            </a:r>
          </a:p>
          <a:p>
            <a:pPr lvl="1"/>
            <a:r>
              <a:rPr lang="en-GB" sz="2400" dirty="0"/>
              <a:t>Drug use</a:t>
            </a:r>
          </a:p>
          <a:p>
            <a:pPr lvl="1"/>
            <a:r>
              <a:rPr lang="en-GB" sz="2400" dirty="0"/>
              <a:t>Desensitising to extreme behaviours</a:t>
            </a:r>
          </a:p>
          <a:p>
            <a:pPr lvl="1"/>
            <a:r>
              <a:rPr lang="en-GB" sz="2400" dirty="0"/>
              <a:t>Inappropriate language and bullying behaviours</a:t>
            </a:r>
          </a:p>
          <a:p>
            <a:pPr lvl="1"/>
            <a:r>
              <a:rPr lang="en-GB" sz="2400" dirty="0"/>
              <a:t>Playing online potentially with people they don’t know</a:t>
            </a:r>
          </a:p>
        </p:txBody>
      </p:sp>
    </p:spTree>
    <p:extLst>
      <p:ext uri="{BB962C8B-B14F-4D97-AF65-F5344CB8AC3E}">
        <p14:creationId xmlns:p14="http://schemas.microsoft.com/office/powerpoint/2010/main" val="40024113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259" y="217023"/>
            <a:ext cx="8229600" cy="1143000"/>
          </a:xfrm>
        </p:spPr>
        <p:txBody>
          <a:bodyPr/>
          <a:lstStyle/>
          <a:p>
            <a:pPr algn="ctr"/>
            <a:r>
              <a:rPr lang="en-GB" dirty="0"/>
              <a:t>Parents need to know 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80520"/>
          </a:xfrm>
        </p:spPr>
        <p:txBody>
          <a:bodyPr>
            <a:noAutofit/>
          </a:bodyPr>
          <a:lstStyle/>
          <a:p>
            <a:r>
              <a:rPr lang="en-GB" sz="2400" b="1" dirty="0"/>
              <a:t>It isn't a game for kids. </a:t>
            </a:r>
          </a:p>
          <a:p>
            <a:r>
              <a:rPr lang="en-GB" sz="2400" dirty="0"/>
              <a:t>Playing as hardened criminals, players kill fellow gangsters, police officers and innocent civilians using both weapons and vehicles </a:t>
            </a:r>
          </a:p>
          <a:p>
            <a:r>
              <a:rPr lang="en-GB" sz="2400" dirty="0"/>
              <a:t>Includes a particularly disturbing scene involving torture. </a:t>
            </a:r>
          </a:p>
          <a:p>
            <a:r>
              <a:rPr lang="en-GB" sz="2400" dirty="0"/>
              <a:t>Women are frequently depicted as sexual objects, there are scenes where women can be raped </a:t>
            </a:r>
            <a:r>
              <a:rPr lang="en-GB" sz="2400"/>
              <a:t>and murdered. </a:t>
            </a:r>
            <a:endParaRPr lang="en-GB" sz="2400" dirty="0"/>
          </a:p>
          <a:p>
            <a:r>
              <a:rPr lang="en-GB" sz="2400" dirty="0"/>
              <a:t>Players also have the opportunity to make their avatars take drugs and drink alcohol.</a:t>
            </a:r>
          </a:p>
        </p:txBody>
      </p:sp>
    </p:spTree>
    <p:extLst>
      <p:ext uri="{BB962C8B-B14F-4D97-AF65-F5344CB8AC3E}">
        <p14:creationId xmlns:p14="http://schemas.microsoft.com/office/powerpoint/2010/main" val="14059014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7821" y="-813383"/>
            <a:ext cx="8003232" cy="2434282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/>
              <a:t>Cyber Bullying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72950" y="1369273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/>
              <a:t>Definition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72949" y="3072311"/>
            <a:ext cx="82296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‘The use of digital technology (text messaging, email, social networking, online gaming) to bully, harass or abuse someone.’</a:t>
            </a:r>
          </a:p>
          <a:p>
            <a:pPr algn="r"/>
            <a:endParaRPr lang="en-GB" sz="3200" dirty="0"/>
          </a:p>
          <a:p>
            <a:pPr algn="r"/>
            <a:r>
              <a:rPr lang="en-GB" sz="3200" dirty="0" err="1"/>
              <a:t>DfE</a:t>
            </a:r>
            <a:r>
              <a:rPr lang="en-GB" sz="3200" dirty="0"/>
              <a:t> 2009</a:t>
            </a:r>
          </a:p>
        </p:txBody>
      </p:sp>
    </p:spTree>
    <p:extLst>
      <p:ext uri="{BB962C8B-B14F-4D97-AF65-F5344CB8AC3E}">
        <p14:creationId xmlns:p14="http://schemas.microsoft.com/office/powerpoint/2010/main" val="41623146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676" y="433546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What the law says</a:t>
            </a:r>
            <a:br>
              <a:rPr lang="en-GB" dirty="0"/>
            </a:br>
            <a:r>
              <a:rPr lang="en-GB" sz="2400" dirty="0">
                <a:latin typeface="Arial Rounded MT Bold" pitchFamily="34" charset="0"/>
              </a:rPr>
              <a:t>Cyberbullying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585" y="1716536"/>
            <a:ext cx="8090704" cy="44990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Although bullying is not a specific criminal offence in UK law, criminal and civil laws can be applied.</a:t>
            </a:r>
          </a:p>
          <a:p>
            <a:r>
              <a:rPr lang="en-GB" sz="2400" dirty="0"/>
              <a:t>Protection from Harassment Act 1997</a:t>
            </a:r>
          </a:p>
          <a:p>
            <a:r>
              <a:rPr lang="en-GB" sz="2400" dirty="0"/>
              <a:t>Malicious Communications Act 1988</a:t>
            </a:r>
          </a:p>
          <a:p>
            <a:r>
              <a:rPr lang="en-GB" sz="2400" dirty="0"/>
              <a:t>Section 43 of the Telecommunications Act 1984 Communications Act 2003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The age of criminal responsibility in the UK starts at 10 years old.</a:t>
            </a:r>
          </a:p>
        </p:txBody>
      </p:sp>
    </p:spTree>
    <p:extLst>
      <p:ext uri="{BB962C8B-B14F-4D97-AF65-F5344CB8AC3E}">
        <p14:creationId xmlns:p14="http://schemas.microsoft.com/office/powerpoint/2010/main" val="39465719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3458" y="-249361"/>
            <a:ext cx="7315200" cy="1154097"/>
          </a:xfrm>
        </p:spPr>
        <p:txBody>
          <a:bodyPr/>
          <a:lstStyle/>
          <a:p>
            <a:pPr algn="ctr"/>
            <a:r>
              <a:rPr lang="en-GB" dirty="0"/>
              <a:t>Sharing Images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539" y="943885"/>
            <a:ext cx="8055980" cy="5051801"/>
          </a:xfrm>
        </p:spPr>
        <p:txBody>
          <a:bodyPr>
            <a:normAutofit/>
          </a:bodyPr>
          <a:lstStyle/>
          <a:p>
            <a:pPr marL="393192" lvl="1" indent="0">
              <a:buNone/>
            </a:pPr>
            <a:r>
              <a:rPr lang="en-GB" sz="2400" dirty="0"/>
              <a:t>When sharing images children should consider:</a:t>
            </a:r>
          </a:p>
          <a:p>
            <a:pPr lvl="1"/>
            <a:r>
              <a:rPr lang="en-GB" sz="2400" dirty="0"/>
              <a:t>Who might see it?</a:t>
            </a:r>
          </a:p>
          <a:p>
            <a:pPr lvl="1"/>
            <a:r>
              <a:rPr lang="en-GB" sz="2400" dirty="0"/>
              <a:t>What could happen?</a:t>
            </a:r>
          </a:p>
          <a:p>
            <a:pPr marL="320040" lvl="1" indent="0">
              <a:buNone/>
            </a:pPr>
            <a:endParaRPr lang="en-GB" sz="2400" dirty="0"/>
          </a:p>
          <a:p>
            <a:pPr marL="393192" lvl="1" indent="0">
              <a:buNone/>
            </a:pPr>
            <a:r>
              <a:rPr lang="en-GB" sz="2400" dirty="0"/>
              <a:t>The term sexting refers to the taking or sharing of inappropriate or explicit pictures or videos. This includes explicit text messages also.</a:t>
            </a:r>
          </a:p>
          <a:p>
            <a:pPr marL="393192" lvl="1" indent="0">
              <a:buNone/>
            </a:pPr>
            <a:endParaRPr lang="en-GB" sz="2400" dirty="0"/>
          </a:p>
          <a:p>
            <a:r>
              <a:rPr lang="en-GB" sz="2400" dirty="0"/>
              <a:t>NSPCC </a:t>
            </a:r>
            <a:r>
              <a:rPr lang="en-GB" sz="2400" i="1" dirty="0"/>
              <a:t>Share Aware</a:t>
            </a:r>
            <a:r>
              <a:rPr lang="en-GB" sz="2400" dirty="0"/>
              <a:t> campaign</a:t>
            </a:r>
          </a:p>
        </p:txBody>
      </p:sp>
      <p:pic>
        <p:nvPicPr>
          <p:cNvPr id="4" name="I_saw_your_willy_NSPCC_-_YouTube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51268" y="4170150"/>
            <a:ext cx="3480048" cy="195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4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r>
              <a:rPr lang="en-GB" dirty="0"/>
              <a:t>What the law says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354" y="1550008"/>
            <a:ext cx="8229600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Although unlikely to be prosecuted, young people may be visited by the police and equipment removed.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dirty="0"/>
              <a:t>Crimes involving indecent images of a person under 18 years fall under Section 1 of the Protection of Children Act 1978 and Section 160 Criminal Justice Act 1988.  It is a crime to:</a:t>
            </a:r>
          </a:p>
          <a:p>
            <a:pPr marL="0" indent="0">
              <a:buNone/>
            </a:pPr>
            <a:endParaRPr lang="en-GB" sz="1400" dirty="0"/>
          </a:p>
          <a:p>
            <a:r>
              <a:rPr lang="en-GB" dirty="0"/>
              <a:t>Take an indecent photograph or allow an indecent photograph to be taken</a:t>
            </a:r>
          </a:p>
          <a:p>
            <a:r>
              <a:rPr lang="en-GB" dirty="0"/>
              <a:t>Make an indecent photograph (this includes downloading or opening an image that has been sent via email)</a:t>
            </a:r>
          </a:p>
          <a:p>
            <a:r>
              <a:rPr lang="en-GB" dirty="0"/>
              <a:t>Distribute or show an image</a:t>
            </a:r>
          </a:p>
          <a:p>
            <a:r>
              <a:rPr lang="en-GB" dirty="0"/>
              <a:t>Possess with the intention of distributing images</a:t>
            </a:r>
          </a:p>
          <a:p>
            <a:r>
              <a:rPr lang="en-GB" dirty="0"/>
              <a:t>Advertise</a:t>
            </a:r>
          </a:p>
          <a:p>
            <a:r>
              <a:rPr lang="en-GB" dirty="0"/>
              <a:t>Possess such images</a:t>
            </a:r>
          </a:p>
        </p:txBody>
      </p:sp>
    </p:spTree>
    <p:extLst>
      <p:ext uri="{BB962C8B-B14F-4D97-AF65-F5344CB8AC3E}">
        <p14:creationId xmlns:p14="http://schemas.microsoft.com/office/powerpoint/2010/main" val="385384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4602" y="14850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PREVENTION- What can we do ?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42194" y="1218841"/>
            <a:ext cx="8229600" cy="5309550"/>
          </a:xfrm>
        </p:spPr>
        <p:txBody>
          <a:bodyPr>
            <a:noAutofit/>
          </a:bodyPr>
          <a:lstStyle/>
          <a:p>
            <a:r>
              <a:rPr lang="en-GB" sz="1400" b="1" dirty="0"/>
              <a:t>Know the signs- and be alert</a:t>
            </a:r>
          </a:p>
          <a:p>
            <a:pPr marL="0" indent="0">
              <a:buNone/>
            </a:pPr>
            <a:r>
              <a:rPr lang="en-GB" sz="1400" dirty="0"/>
              <a:t>Acting on signs early can prevent abuse from happening or escalating.</a:t>
            </a:r>
          </a:p>
          <a:p>
            <a:pPr marL="0" indent="0">
              <a:buNone/>
            </a:pPr>
            <a:endParaRPr lang="en-GB" sz="1400" dirty="0"/>
          </a:p>
          <a:p>
            <a:r>
              <a:rPr lang="en-GB" sz="1400" b="1" dirty="0"/>
              <a:t>Ensure lines of communication are open</a:t>
            </a:r>
          </a:p>
          <a:p>
            <a:pPr marL="0" indent="0">
              <a:buNone/>
            </a:pPr>
            <a:r>
              <a:rPr lang="en-GB" sz="1400" dirty="0"/>
              <a:t> Children and young people need to know they can talk to us about anything. Abusers often rely on the victim to be </a:t>
            </a:r>
            <a:r>
              <a:rPr lang="en-GB" sz="1400" dirty="0" smtClean="0"/>
              <a:t>feeling </a:t>
            </a:r>
            <a:r>
              <a:rPr lang="en-GB" sz="1400" dirty="0"/>
              <a:t>shame or guilt to keep them silent.</a:t>
            </a:r>
          </a:p>
          <a:p>
            <a:pPr marL="0" indent="0">
              <a:buNone/>
            </a:pPr>
            <a:endParaRPr lang="en-GB" sz="1400" dirty="0"/>
          </a:p>
          <a:p>
            <a:r>
              <a:rPr lang="en-GB" sz="1400" b="1" dirty="0"/>
              <a:t>Know their friends</a:t>
            </a:r>
          </a:p>
          <a:p>
            <a:pPr marL="0" indent="0">
              <a:buNone/>
            </a:pPr>
            <a:r>
              <a:rPr lang="en-GB" sz="1400" dirty="0"/>
              <a:t>Knowing your children's friends enables us to monitor who is likely to be a positive influence on  them. Secrecy around friends could indicate unsuitability.</a:t>
            </a:r>
          </a:p>
          <a:p>
            <a:pPr marL="0" indent="0">
              <a:buNone/>
            </a:pPr>
            <a:endParaRPr lang="en-GB" sz="1400" dirty="0"/>
          </a:p>
          <a:p>
            <a:r>
              <a:rPr lang="en-GB" sz="1400" b="1" dirty="0"/>
              <a:t>Take an interest in their online life</a:t>
            </a:r>
          </a:p>
          <a:p>
            <a:pPr marL="0" indent="0">
              <a:buNone/>
            </a:pPr>
            <a:r>
              <a:rPr lang="en-GB" sz="1400" dirty="0"/>
              <a:t>Talk about the sites they use, talk about the importance of  not giving out personal information. Talk about the dangers of posting sexual images online and sexting.  </a:t>
            </a:r>
          </a:p>
          <a:p>
            <a:endParaRPr lang="en-GB" sz="1400" b="1" dirty="0"/>
          </a:p>
          <a:p>
            <a:r>
              <a:rPr lang="en-GB" sz="1400" b="1" dirty="0"/>
              <a:t>Listen to children and young people</a:t>
            </a:r>
          </a:p>
          <a:p>
            <a:pPr marL="0" indent="0">
              <a:buNone/>
            </a:pPr>
            <a:r>
              <a:rPr lang="en-GB" sz="1400" b="1" dirty="0"/>
              <a:t> </a:t>
            </a:r>
            <a:r>
              <a:rPr lang="en-GB" sz="1400" dirty="0"/>
              <a:t>Look out for things they may be showing but not telling. Difficult behaviour could be an indicator </a:t>
            </a:r>
            <a:r>
              <a:rPr lang="en-GB" sz="1400" dirty="0" smtClean="0"/>
              <a:t>that </a:t>
            </a:r>
            <a:r>
              <a:rPr lang="en-GB" sz="1400" dirty="0"/>
              <a:t>something is wrong.</a:t>
            </a:r>
          </a:p>
        </p:txBody>
      </p:sp>
    </p:spTree>
    <p:extLst>
      <p:ext uri="{BB962C8B-B14F-4D97-AF65-F5344CB8AC3E}">
        <p14:creationId xmlns:p14="http://schemas.microsoft.com/office/powerpoint/2010/main" val="115943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262BE0-D349-0048-B0BB-34118B9CC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will we educate children at school about these issues?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419257B-3AE4-7C45-80E3-399B5FF0A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8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3A14BF6-57F8-F041-9A6A-BA8D04413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790335"/>
            <a:ext cx="7315200" cy="1154097"/>
          </a:xfrm>
        </p:spPr>
        <p:txBody>
          <a:bodyPr/>
          <a:lstStyle/>
          <a:p>
            <a:r>
              <a:rPr lang="en-US" dirty="0"/>
              <a:t>We’re going to start talking PANTS!</a:t>
            </a:r>
          </a:p>
        </p:txBody>
      </p:sp>
      <p:pic>
        <p:nvPicPr>
          <p:cNvPr id="4" name="Talk PANTS with Pantosaurus and his PANTS song #TalkPANTS">
            <a:hlinkClick r:id="" action="ppaction://media"/>
            <a:extLst>
              <a:ext uri="{FF2B5EF4-FFF2-40B4-BE49-F238E27FC236}">
                <a16:creationId xmlns="" xmlns:a16="http://schemas.microsoft.com/office/drawing/2014/main" id="{32EC1673-56FC-C644-ACB7-00F5D91A7B4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24000" y="2195513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25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AB7A70-A1D2-F84C-A607-CFCA82DE9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Lucy and the boy!</a:t>
            </a:r>
          </a:p>
        </p:txBody>
      </p:sp>
      <p:pic>
        <p:nvPicPr>
          <p:cNvPr id="4" name="NSPCC Share Aware Lucy &amp; The Boy">
            <a:hlinkClick r:id="" action="ppaction://media"/>
            <a:extLst>
              <a:ext uri="{FF2B5EF4-FFF2-40B4-BE49-F238E27FC236}">
                <a16:creationId xmlns="" xmlns:a16="http://schemas.microsoft.com/office/drawing/2014/main" id="{11C4BBF7-FB8C-9D48-9733-EA8D93941DC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19400" y="3109913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608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350108C-96F0-F145-9FCF-9E4952F20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Mia</a:t>
            </a:r>
          </a:p>
        </p:txBody>
      </p:sp>
      <p:pic>
        <p:nvPicPr>
          <p:cNvPr id="4" name="Be Share Aware â Safety advice from a 10 year old â NSPCC &amp; O2">
            <a:hlinkClick r:id="" action="ppaction://media"/>
            <a:extLst>
              <a:ext uri="{FF2B5EF4-FFF2-40B4-BE49-F238E27FC236}">
                <a16:creationId xmlns="" xmlns:a16="http://schemas.microsoft.com/office/drawing/2014/main" id="{7CDC04F2-7CFE-3343-8912-55113D97090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19400" y="3109913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6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43000"/>
          </a:xfrm>
        </p:spPr>
        <p:txBody>
          <a:bodyPr/>
          <a:lstStyle/>
          <a:p>
            <a:r>
              <a:rPr lang="en-GB" dirty="0"/>
              <a:t>Report and Support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0141" y="4513168"/>
            <a:ext cx="22733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570141" y="5795972"/>
            <a:ext cx="3201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helpline@saferinternet.org.uk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1857048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2708491" y="1988840"/>
            <a:ext cx="316890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Report suspected online grooming – this </a:t>
            </a:r>
            <a:r>
              <a:rPr lang="en-GB" dirty="0" smtClean="0">
                <a:solidFill>
                  <a:prstClr val="white"/>
                </a:solidFill>
              </a:rPr>
              <a:t>could be </a:t>
            </a:r>
            <a:r>
              <a:rPr lang="en-GB" dirty="0">
                <a:solidFill>
                  <a:prstClr val="white"/>
                </a:solidFill>
              </a:rPr>
              <a:t>sexual chat, a child being asked to do something that makes them feel uncomfortable or someone insisting on meeting up</a:t>
            </a:r>
          </a:p>
          <a:p>
            <a:r>
              <a:rPr lang="en-GB" dirty="0">
                <a:solidFill>
                  <a:prstClr val="white"/>
                </a:solidFill>
              </a:rPr>
              <a:t>www.ceop.police.uk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813" y="1172387"/>
            <a:ext cx="2210047" cy="888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35" y="4422473"/>
            <a:ext cx="2843215" cy="1598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957916" y="6011996"/>
            <a:ext cx="2864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NSPCC – Be share aware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030" y="2642974"/>
            <a:ext cx="1893354" cy="1074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5508104" y="3774400"/>
            <a:ext cx="3416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prstClr val="white"/>
                </a:solidFill>
              </a:rPr>
              <a:t>www.</a:t>
            </a:r>
            <a:r>
              <a:rPr lang="en-GB" b="1" dirty="0">
                <a:solidFill>
                  <a:prstClr val="white"/>
                </a:solidFill>
              </a:rPr>
              <a:t>commonsensemedia</a:t>
            </a:r>
            <a:r>
              <a:rPr lang="en-GB" dirty="0">
                <a:solidFill>
                  <a:prstClr val="white"/>
                </a:solidFill>
              </a:rPr>
              <a:t>.org</a:t>
            </a:r>
          </a:p>
        </p:txBody>
      </p:sp>
    </p:spTree>
    <p:extLst>
      <p:ext uri="{BB962C8B-B14F-4D97-AF65-F5344CB8AC3E}">
        <p14:creationId xmlns:p14="http://schemas.microsoft.com/office/powerpoint/2010/main" val="10471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33993" y="688189"/>
            <a:ext cx="7315200" cy="1154097"/>
          </a:xfrm>
        </p:spPr>
        <p:txBody>
          <a:bodyPr/>
          <a:lstStyle/>
          <a:p>
            <a:pPr algn="ctr"/>
            <a:r>
              <a:rPr lang="en-GB" dirty="0"/>
              <a:t>Helpful websites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933992" y="2053481"/>
            <a:ext cx="7665997" cy="463668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H:\ceop_thinku_know 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688" y="2546431"/>
            <a:ext cx="2558006" cy="288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ceop 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688" y="5509249"/>
            <a:ext cx="2558006" cy="82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S:\Internet-Matters_logo_pack\Internet-Matters_logo_print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148" y="2392553"/>
            <a:ext cx="3235445" cy="229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:\NHS choices log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166" y="5023412"/>
            <a:ext cx="3235445" cy="140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1910</Words>
  <Application>Microsoft Office PowerPoint</Application>
  <PresentationFormat>On-screen Show (4:3)</PresentationFormat>
  <Paragraphs>316</Paragraphs>
  <Slides>56</Slides>
  <Notes>10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3" baseType="lpstr">
      <vt:lpstr>Arial Unicode MS</vt:lpstr>
      <vt:lpstr>Arial</vt:lpstr>
      <vt:lpstr>Arial Black</vt:lpstr>
      <vt:lpstr>Arial Rounded MT Bold</vt:lpstr>
      <vt:lpstr>Calibri</vt:lpstr>
      <vt:lpstr>Calibri Light</vt:lpstr>
      <vt:lpstr>Celestial</vt:lpstr>
      <vt:lpstr>Raising Awareness and Understanding of  E-safety and CSE</vt:lpstr>
      <vt:lpstr>A QUICK QUIZ? </vt:lpstr>
      <vt:lpstr>PowerPoint Presentation</vt:lpstr>
      <vt:lpstr>PowerPoint Presentation</vt:lpstr>
      <vt:lpstr>The warning signs that might mean a child is being abuse or exploited:</vt:lpstr>
      <vt:lpstr>Appearance and behaviour:</vt:lpstr>
      <vt:lpstr>SEXUAL:</vt:lpstr>
      <vt:lpstr>RELATIONSHIPS:</vt:lpstr>
      <vt:lpstr>Missing / Homelessness:</vt:lpstr>
      <vt:lpstr>FINANCIAL: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Children aged 0-5 are:</vt:lpstr>
      <vt:lpstr>Children aged 6-9 are:</vt:lpstr>
      <vt:lpstr>Children aged 10+ are:</vt:lpstr>
      <vt:lpstr>Understanding the issues</vt:lpstr>
      <vt:lpstr>PowerPoint Presentation</vt:lpstr>
      <vt:lpstr>How to deal with the issues</vt:lpstr>
      <vt:lpstr>How to deal with the issues</vt:lpstr>
      <vt:lpstr>PowerPoint Presentation</vt:lpstr>
      <vt:lpstr>PEGI</vt:lpstr>
      <vt:lpstr>Age Classifications for Games</vt:lpstr>
      <vt:lpstr>PowerPoint Presentation</vt:lpstr>
      <vt:lpstr>PowerPoint Presentation</vt:lpstr>
      <vt:lpstr>Guess My Age</vt:lpstr>
      <vt:lpstr>PowerPoint Presentation</vt:lpstr>
      <vt:lpstr>PowerPoint Presentation</vt:lpstr>
      <vt:lpstr>PowerPoint Presentation</vt:lpstr>
      <vt:lpstr>Concern</vt:lpstr>
      <vt:lpstr>PowerPoint Presentation</vt:lpstr>
      <vt:lpstr>Concerns</vt:lpstr>
      <vt:lpstr>PowerPoint Presentation</vt:lpstr>
      <vt:lpstr>PowerPoint Presentation</vt:lpstr>
      <vt:lpstr>PowerPoint Presentation</vt:lpstr>
      <vt:lpstr>Concerns</vt:lpstr>
      <vt:lpstr>PowerPoint Presentation</vt:lpstr>
      <vt:lpstr>PowerPoint Presentation</vt:lpstr>
      <vt:lpstr>PowerPoint Presentation</vt:lpstr>
      <vt:lpstr>Concern</vt:lpstr>
      <vt:lpstr>Parents need to know ..</vt:lpstr>
      <vt:lpstr>Cyber Bullying</vt:lpstr>
      <vt:lpstr>What the law says Cyberbullying</vt:lpstr>
      <vt:lpstr>Sharing Images</vt:lpstr>
      <vt:lpstr>What the law says</vt:lpstr>
      <vt:lpstr>PREVENTION- What can we do ? </vt:lpstr>
      <vt:lpstr>How will we educate children at school about these issues?</vt:lpstr>
      <vt:lpstr>We’re going to start talking PANTS!</vt:lpstr>
      <vt:lpstr>Lucy and the boy!</vt:lpstr>
      <vt:lpstr>Mia</vt:lpstr>
      <vt:lpstr>Report and Support</vt:lpstr>
      <vt:lpstr>Helpful websites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Raising Awareness and Understanding of E-safety and CSE</dc:title>
  <dc:creator>Emma Rowe</dc:creator>
  <cp:lastModifiedBy>Lisa Long</cp:lastModifiedBy>
  <cp:revision>6</cp:revision>
  <dcterms:created xsi:type="dcterms:W3CDTF">2019-03-13T22:24:35Z</dcterms:created>
  <dcterms:modified xsi:type="dcterms:W3CDTF">2019-05-08T20:24:21Z</dcterms:modified>
</cp:coreProperties>
</file>